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sldIdLst>
    <p:sldId id="256" r:id="rId2"/>
    <p:sldId id="364" r:id="rId3"/>
    <p:sldId id="303" r:id="rId4"/>
    <p:sldId id="317" r:id="rId5"/>
    <p:sldId id="257" r:id="rId6"/>
    <p:sldId id="259" r:id="rId7"/>
    <p:sldId id="258" r:id="rId8"/>
    <p:sldId id="263" r:id="rId9"/>
    <p:sldId id="264" r:id="rId10"/>
    <p:sldId id="265" r:id="rId11"/>
    <p:sldId id="269" r:id="rId12"/>
    <p:sldId id="261" r:id="rId13"/>
    <p:sldId id="260" r:id="rId14"/>
    <p:sldId id="304" r:id="rId15"/>
    <p:sldId id="356" r:id="rId16"/>
    <p:sldId id="357" r:id="rId17"/>
    <p:sldId id="382" r:id="rId18"/>
    <p:sldId id="383" r:id="rId19"/>
    <p:sldId id="384" r:id="rId20"/>
    <p:sldId id="385" r:id="rId21"/>
    <p:sldId id="386" r:id="rId22"/>
    <p:sldId id="387" r:id="rId23"/>
    <p:sldId id="363" r:id="rId24"/>
    <p:sldId id="358" r:id="rId25"/>
    <p:sldId id="359" r:id="rId26"/>
    <p:sldId id="360" r:id="rId27"/>
    <p:sldId id="361" r:id="rId28"/>
    <p:sldId id="305" r:id="rId29"/>
    <p:sldId id="365" r:id="rId30"/>
    <p:sldId id="366" r:id="rId31"/>
    <p:sldId id="367" r:id="rId32"/>
    <p:sldId id="368" r:id="rId33"/>
    <p:sldId id="377" r:id="rId34"/>
    <p:sldId id="369" r:id="rId35"/>
    <p:sldId id="370" r:id="rId36"/>
    <p:sldId id="306" r:id="rId37"/>
    <p:sldId id="282" r:id="rId38"/>
    <p:sldId id="381" r:id="rId39"/>
    <p:sldId id="392" r:id="rId40"/>
    <p:sldId id="395" r:id="rId41"/>
    <p:sldId id="400" r:id="rId42"/>
    <p:sldId id="371" r:id="rId43"/>
    <p:sldId id="378" r:id="rId44"/>
    <p:sldId id="379" r:id="rId45"/>
    <p:sldId id="374" r:id="rId46"/>
    <p:sldId id="362" r:id="rId47"/>
    <p:sldId id="393" r:id="rId48"/>
    <p:sldId id="396" r:id="rId49"/>
    <p:sldId id="397" r:id="rId50"/>
    <p:sldId id="388" r:id="rId51"/>
    <p:sldId id="389" r:id="rId52"/>
    <p:sldId id="398" r:id="rId53"/>
    <p:sldId id="390" r:id="rId54"/>
    <p:sldId id="391" r:id="rId55"/>
    <p:sldId id="372" r:id="rId56"/>
    <p:sldId id="380" r:id="rId57"/>
    <p:sldId id="399" r:id="rId58"/>
    <p:sldId id="376" r:id="rId59"/>
    <p:sldId id="373" r:id="rId60"/>
    <p:sldId id="394" r:id="rId61"/>
    <p:sldId id="375" r:id="rId62"/>
    <p:sldId id="31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Sébastien Brunet" initials="JB" lastIdx="1" clrIdx="0">
    <p:extLst>
      <p:ext uri="{19B8F6BF-5375-455C-9EA6-DF929625EA0E}">
        <p15:presenceInfo xmlns:p15="http://schemas.microsoft.com/office/powerpoint/2012/main" userId="c5642e0c3ccfa0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Sébastien Brunet" userId="c5642e0c3ccfa012" providerId="LiveId" clId="{A5D37174-2A72-3F44-929E-B1D6EEF1FE4D}"/>
    <pc:docChg chg="undo custSel addSld modSld sldOrd">
      <pc:chgData name="Jean-Sébastien Brunet" userId="c5642e0c3ccfa012" providerId="LiveId" clId="{A5D37174-2A72-3F44-929E-B1D6EEF1FE4D}" dt="2022-10-06T03:17:52.563" v="879" actId="115"/>
      <pc:docMkLst>
        <pc:docMk/>
      </pc:docMkLst>
      <pc:sldChg chg="modSp">
        <pc:chgData name="Jean-Sébastien Brunet" userId="c5642e0c3ccfa012" providerId="LiveId" clId="{A5D37174-2A72-3F44-929E-B1D6EEF1FE4D}" dt="2022-10-04T13:13:58.792" v="877" actId="114"/>
        <pc:sldMkLst>
          <pc:docMk/>
          <pc:sldMk cId="2890264102" sldId="282"/>
        </pc:sldMkLst>
        <pc:spChg chg="mod">
          <ac:chgData name="Jean-Sébastien Brunet" userId="c5642e0c3ccfa012" providerId="LiveId" clId="{A5D37174-2A72-3F44-929E-B1D6EEF1FE4D}" dt="2022-10-04T13:13:58.792" v="877" actId="114"/>
          <ac:spMkLst>
            <pc:docMk/>
            <pc:sldMk cId="2890264102" sldId="282"/>
            <ac:spMk id="3" creationId="{35392FB9-DCD7-40E9-B984-47672DA95A58}"/>
          </ac:spMkLst>
        </pc:spChg>
      </pc:sldChg>
      <pc:sldChg chg="modSp">
        <pc:chgData name="Jean-Sébastien Brunet" userId="c5642e0c3ccfa012" providerId="LiveId" clId="{A5D37174-2A72-3F44-929E-B1D6EEF1FE4D}" dt="2022-10-03T01:17:20.705" v="512" actId="114"/>
        <pc:sldMkLst>
          <pc:docMk/>
          <pc:sldMk cId="4057916622" sldId="304"/>
        </pc:sldMkLst>
        <pc:spChg chg="mod">
          <ac:chgData name="Jean-Sébastien Brunet" userId="c5642e0c3ccfa012" providerId="LiveId" clId="{A5D37174-2A72-3F44-929E-B1D6EEF1FE4D}" dt="2022-10-03T01:17:20.705" v="512" actId="114"/>
          <ac:spMkLst>
            <pc:docMk/>
            <pc:sldMk cId="4057916622" sldId="304"/>
            <ac:spMk id="4" creationId="{16DBA55C-B265-D77A-D2BA-EEF6031840A4}"/>
          </ac:spMkLst>
        </pc:spChg>
        <pc:spChg chg="mod">
          <ac:chgData name="Jean-Sébastien Brunet" userId="c5642e0c3ccfa012" providerId="LiveId" clId="{A5D37174-2A72-3F44-929E-B1D6EEF1FE4D}" dt="2022-10-03T01:16:46.524" v="495" actId="27636"/>
          <ac:spMkLst>
            <pc:docMk/>
            <pc:sldMk cId="4057916622" sldId="304"/>
            <ac:spMk id="6" creationId="{777971A3-7301-5137-62CD-E36279A39C38}"/>
          </ac:spMkLst>
        </pc:spChg>
      </pc:sldChg>
      <pc:sldChg chg="modSp">
        <pc:chgData name="Jean-Sébastien Brunet" userId="c5642e0c3ccfa012" providerId="LiveId" clId="{A5D37174-2A72-3F44-929E-B1D6EEF1FE4D}" dt="2022-09-14T17:17:51.746" v="403" actId="20577"/>
        <pc:sldMkLst>
          <pc:docMk/>
          <pc:sldMk cId="861809177" sldId="358"/>
        </pc:sldMkLst>
        <pc:spChg chg="mod">
          <ac:chgData name="Jean-Sébastien Brunet" userId="c5642e0c3ccfa012" providerId="LiveId" clId="{A5D37174-2A72-3F44-929E-B1D6EEF1FE4D}" dt="2022-09-14T17:16:51.033" v="381" actId="20577"/>
          <ac:spMkLst>
            <pc:docMk/>
            <pc:sldMk cId="861809177" sldId="358"/>
            <ac:spMk id="4" creationId="{16DBA55C-B265-D77A-D2BA-EEF6031840A4}"/>
          </ac:spMkLst>
        </pc:spChg>
        <pc:spChg chg="mod">
          <ac:chgData name="Jean-Sébastien Brunet" userId="c5642e0c3ccfa012" providerId="LiveId" clId="{A5D37174-2A72-3F44-929E-B1D6EEF1FE4D}" dt="2022-09-14T17:17:51.746" v="403" actId="20577"/>
          <ac:spMkLst>
            <pc:docMk/>
            <pc:sldMk cId="861809177" sldId="358"/>
            <ac:spMk id="6" creationId="{777971A3-7301-5137-62CD-E36279A39C38}"/>
          </ac:spMkLst>
        </pc:spChg>
      </pc:sldChg>
      <pc:sldChg chg="modSp">
        <pc:chgData name="Jean-Sébastien Brunet" userId="c5642e0c3ccfa012" providerId="LiveId" clId="{A5D37174-2A72-3F44-929E-B1D6EEF1FE4D}" dt="2022-10-03T02:01:54.548" v="836" actId="20577"/>
        <pc:sldMkLst>
          <pc:docMk/>
          <pc:sldMk cId="4181838607" sldId="360"/>
        </pc:sldMkLst>
        <pc:spChg chg="mod">
          <ac:chgData name="Jean-Sébastien Brunet" userId="c5642e0c3ccfa012" providerId="LiveId" clId="{A5D37174-2A72-3F44-929E-B1D6EEF1FE4D}" dt="2022-10-03T02:01:54.548" v="836" actId="20577"/>
          <ac:spMkLst>
            <pc:docMk/>
            <pc:sldMk cId="4181838607" sldId="360"/>
            <ac:spMk id="3" creationId="{39FBFDEC-3ECD-83A1-061D-36C453276EF2}"/>
          </ac:spMkLst>
        </pc:spChg>
      </pc:sldChg>
      <pc:sldChg chg="modSp">
        <pc:chgData name="Jean-Sébastien Brunet" userId="c5642e0c3ccfa012" providerId="LiveId" clId="{A5D37174-2A72-3F44-929E-B1D6EEF1FE4D}" dt="2022-10-03T02:02:43.398" v="842" actId="20577"/>
        <pc:sldMkLst>
          <pc:docMk/>
          <pc:sldMk cId="1115714530" sldId="361"/>
        </pc:sldMkLst>
        <pc:spChg chg="mod">
          <ac:chgData name="Jean-Sébastien Brunet" userId="c5642e0c3ccfa012" providerId="LiveId" clId="{A5D37174-2A72-3F44-929E-B1D6EEF1FE4D}" dt="2022-10-03T02:02:43.398" v="842" actId="20577"/>
          <ac:spMkLst>
            <pc:docMk/>
            <pc:sldMk cId="1115714530" sldId="361"/>
            <ac:spMk id="3" creationId="{39FBFDEC-3ECD-83A1-061D-36C453276EF2}"/>
          </ac:spMkLst>
        </pc:spChg>
      </pc:sldChg>
      <pc:sldChg chg="modSp ord">
        <pc:chgData name="Jean-Sébastien Brunet" userId="c5642e0c3ccfa012" providerId="LiveId" clId="{A5D37174-2A72-3F44-929E-B1D6EEF1FE4D}" dt="2022-10-03T02:01:21.188" v="833" actId="20577"/>
        <pc:sldMkLst>
          <pc:docMk/>
          <pc:sldMk cId="2117150218" sldId="363"/>
        </pc:sldMkLst>
        <pc:spChg chg="mod">
          <ac:chgData name="Jean-Sébastien Brunet" userId="c5642e0c3ccfa012" providerId="LiveId" clId="{A5D37174-2A72-3F44-929E-B1D6EEF1FE4D}" dt="2022-10-03T02:01:09.973" v="827" actId="27636"/>
          <ac:spMkLst>
            <pc:docMk/>
            <pc:sldMk cId="2117150218" sldId="363"/>
            <ac:spMk id="4" creationId="{16DBA55C-B265-D77A-D2BA-EEF6031840A4}"/>
          </ac:spMkLst>
        </pc:spChg>
        <pc:spChg chg="mod">
          <ac:chgData name="Jean-Sébastien Brunet" userId="c5642e0c3ccfa012" providerId="LiveId" clId="{A5D37174-2A72-3F44-929E-B1D6EEF1FE4D}" dt="2022-10-03T02:01:21.188" v="833" actId="20577"/>
          <ac:spMkLst>
            <pc:docMk/>
            <pc:sldMk cId="2117150218" sldId="363"/>
            <ac:spMk id="6" creationId="{777971A3-7301-5137-62CD-E36279A39C38}"/>
          </ac:spMkLst>
        </pc:spChg>
      </pc:sldChg>
      <pc:sldChg chg="modSp">
        <pc:chgData name="Jean-Sébastien Brunet" userId="c5642e0c3ccfa012" providerId="LiveId" clId="{A5D37174-2A72-3F44-929E-B1D6EEF1FE4D}" dt="2022-10-03T02:05:26.682" v="850" actId="20577"/>
        <pc:sldMkLst>
          <pc:docMk/>
          <pc:sldMk cId="3573101966" sldId="369"/>
        </pc:sldMkLst>
        <pc:spChg chg="mod">
          <ac:chgData name="Jean-Sébastien Brunet" userId="c5642e0c3ccfa012" providerId="LiveId" clId="{A5D37174-2A72-3F44-929E-B1D6EEF1FE4D}" dt="2022-10-03T02:05:26.682" v="850" actId="20577"/>
          <ac:spMkLst>
            <pc:docMk/>
            <pc:sldMk cId="3573101966" sldId="369"/>
            <ac:spMk id="3" creationId="{CE0F011F-A031-9C6A-8019-69F1B715F85F}"/>
          </ac:spMkLst>
        </pc:spChg>
      </pc:sldChg>
      <pc:sldChg chg="modSp">
        <pc:chgData name="Jean-Sébastien Brunet" userId="c5642e0c3ccfa012" providerId="LiveId" clId="{A5D37174-2A72-3F44-929E-B1D6EEF1FE4D}" dt="2022-10-03T01:47:41.788" v="778" actId="20577"/>
        <pc:sldMkLst>
          <pc:docMk/>
          <pc:sldMk cId="3445845295" sldId="371"/>
        </pc:sldMkLst>
        <pc:spChg chg="mod">
          <ac:chgData name="Jean-Sébastien Brunet" userId="c5642e0c3ccfa012" providerId="LiveId" clId="{A5D37174-2A72-3F44-929E-B1D6EEF1FE4D}" dt="2022-10-03T01:47:41.788" v="778" actId="20577"/>
          <ac:spMkLst>
            <pc:docMk/>
            <pc:sldMk cId="3445845295" sldId="371"/>
            <ac:spMk id="3" creationId="{35392FB9-DCD7-40E9-B984-47672DA95A58}"/>
          </ac:spMkLst>
        </pc:spChg>
      </pc:sldChg>
      <pc:sldChg chg="modSp">
        <pc:chgData name="Jean-Sébastien Brunet" userId="c5642e0c3ccfa012" providerId="LiveId" clId="{A5D37174-2A72-3F44-929E-B1D6EEF1FE4D}" dt="2022-10-03T01:57:04.389" v="791" actId="20577"/>
        <pc:sldMkLst>
          <pc:docMk/>
          <pc:sldMk cId="1852585924" sldId="372"/>
        </pc:sldMkLst>
        <pc:spChg chg="mod">
          <ac:chgData name="Jean-Sébastien Brunet" userId="c5642e0c3ccfa012" providerId="LiveId" clId="{A5D37174-2A72-3F44-929E-B1D6EEF1FE4D}" dt="2022-10-03T01:57:04.389" v="791" actId="20577"/>
          <ac:spMkLst>
            <pc:docMk/>
            <pc:sldMk cId="1852585924" sldId="372"/>
            <ac:spMk id="3" creationId="{35392FB9-DCD7-40E9-B984-47672DA95A58}"/>
          </ac:spMkLst>
        </pc:spChg>
      </pc:sldChg>
      <pc:sldChg chg="modSp">
        <pc:chgData name="Jean-Sébastien Brunet" userId="c5642e0c3ccfa012" providerId="LiveId" clId="{A5D37174-2A72-3F44-929E-B1D6EEF1FE4D}" dt="2022-10-03T01:49:35.807" v="780" actId="20577"/>
        <pc:sldMkLst>
          <pc:docMk/>
          <pc:sldMk cId="3244203523" sldId="374"/>
        </pc:sldMkLst>
        <pc:spChg chg="mod">
          <ac:chgData name="Jean-Sébastien Brunet" userId="c5642e0c3ccfa012" providerId="LiveId" clId="{A5D37174-2A72-3F44-929E-B1D6EEF1FE4D}" dt="2022-10-03T01:49:35.807" v="780" actId="20577"/>
          <ac:spMkLst>
            <pc:docMk/>
            <pc:sldMk cId="3244203523" sldId="374"/>
            <ac:spMk id="3" creationId="{35392FB9-DCD7-40E9-B984-47672DA95A58}"/>
          </ac:spMkLst>
        </pc:spChg>
      </pc:sldChg>
      <pc:sldChg chg="modSp">
        <pc:chgData name="Jean-Sébastien Brunet" userId="c5642e0c3ccfa012" providerId="LiveId" clId="{A5D37174-2A72-3F44-929E-B1D6EEF1FE4D}" dt="2022-10-03T02:00:09.713" v="799" actId="20577"/>
        <pc:sldMkLst>
          <pc:docMk/>
          <pc:sldMk cId="2619183587" sldId="375"/>
        </pc:sldMkLst>
        <pc:spChg chg="mod">
          <ac:chgData name="Jean-Sébastien Brunet" userId="c5642e0c3ccfa012" providerId="LiveId" clId="{A5D37174-2A72-3F44-929E-B1D6EEF1FE4D}" dt="2022-10-03T02:00:09.713" v="799" actId="20577"/>
          <ac:spMkLst>
            <pc:docMk/>
            <pc:sldMk cId="2619183587" sldId="375"/>
            <ac:spMk id="3" creationId="{35392FB9-DCD7-40E9-B984-47672DA95A58}"/>
          </ac:spMkLst>
        </pc:spChg>
      </pc:sldChg>
      <pc:sldChg chg="modSp">
        <pc:chgData name="Jean-Sébastien Brunet" userId="c5642e0c3ccfa012" providerId="LiveId" clId="{A5D37174-2A72-3F44-929E-B1D6EEF1FE4D}" dt="2022-10-03T01:58:56.074" v="795" actId="20577"/>
        <pc:sldMkLst>
          <pc:docMk/>
          <pc:sldMk cId="1651678134" sldId="376"/>
        </pc:sldMkLst>
        <pc:spChg chg="mod">
          <ac:chgData name="Jean-Sébastien Brunet" userId="c5642e0c3ccfa012" providerId="LiveId" clId="{A5D37174-2A72-3F44-929E-B1D6EEF1FE4D}" dt="2022-10-03T01:58:56.074" v="795" actId="20577"/>
          <ac:spMkLst>
            <pc:docMk/>
            <pc:sldMk cId="1651678134" sldId="376"/>
            <ac:spMk id="3" creationId="{35392FB9-DCD7-40E9-B984-47672DA95A58}"/>
          </ac:spMkLst>
        </pc:spChg>
      </pc:sldChg>
      <pc:sldChg chg="modSp">
        <pc:chgData name="Jean-Sébastien Brunet" userId="c5642e0c3ccfa012" providerId="LiveId" clId="{A5D37174-2A72-3F44-929E-B1D6EEF1FE4D}" dt="2022-10-03T01:48:33.500" v="779" actId="20577"/>
        <pc:sldMkLst>
          <pc:docMk/>
          <pc:sldMk cId="3693714986" sldId="378"/>
        </pc:sldMkLst>
        <pc:spChg chg="mod">
          <ac:chgData name="Jean-Sébastien Brunet" userId="c5642e0c3ccfa012" providerId="LiveId" clId="{A5D37174-2A72-3F44-929E-B1D6EEF1FE4D}" dt="2022-10-03T01:48:33.500" v="779" actId="20577"/>
          <ac:spMkLst>
            <pc:docMk/>
            <pc:sldMk cId="3693714986" sldId="378"/>
            <ac:spMk id="3" creationId="{35392FB9-DCD7-40E9-B984-47672DA95A58}"/>
          </ac:spMkLst>
        </pc:spChg>
      </pc:sldChg>
      <pc:sldChg chg="modSp">
        <pc:chgData name="Jean-Sébastien Brunet" userId="c5642e0c3ccfa012" providerId="LiveId" clId="{A5D37174-2A72-3F44-929E-B1D6EEF1FE4D}" dt="2022-10-03T01:57:20.621" v="794" actId="20577"/>
        <pc:sldMkLst>
          <pc:docMk/>
          <pc:sldMk cId="1368503315" sldId="380"/>
        </pc:sldMkLst>
        <pc:spChg chg="mod">
          <ac:chgData name="Jean-Sébastien Brunet" userId="c5642e0c3ccfa012" providerId="LiveId" clId="{A5D37174-2A72-3F44-929E-B1D6EEF1FE4D}" dt="2022-10-03T01:57:20.621" v="794" actId="20577"/>
          <ac:spMkLst>
            <pc:docMk/>
            <pc:sldMk cId="1368503315" sldId="380"/>
            <ac:spMk id="3" creationId="{35392FB9-DCD7-40E9-B984-47672DA95A58}"/>
          </ac:spMkLst>
        </pc:spChg>
      </pc:sldChg>
      <pc:sldChg chg="modSp">
        <pc:chgData name="Jean-Sébastien Brunet" userId="c5642e0c3ccfa012" providerId="LiveId" clId="{A5D37174-2A72-3F44-929E-B1D6EEF1FE4D}" dt="2022-10-03T01:39:08.307" v="526" actId="20577"/>
        <pc:sldMkLst>
          <pc:docMk/>
          <pc:sldMk cId="3819562047" sldId="381"/>
        </pc:sldMkLst>
        <pc:spChg chg="mod">
          <ac:chgData name="Jean-Sébastien Brunet" userId="c5642e0c3ccfa012" providerId="LiveId" clId="{A5D37174-2A72-3F44-929E-B1D6EEF1FE4D}" dt="2022-10-03T01:39:08.307" v="526" actId="20577"/>
          <ac:spMkLst>
            <pc:docMk/>
            <pc:sldMk cId="3819562047" sldId="381"/>
            <ac:spMk id="3" creationId="{35392FB9-DCD7-40E9-B984-47672DA95A58}"/>
          </ac:spMkLst>
        </pc:spChg>
      </pc:sldChg>
      <pc:sldChg chg="addSp delSp modSp add">
        <pc:chgData name="Jean-Sébastien Brunet" userId="c5642e0c3ccfa012" providerId="LiveId" clId="{A5D37174-2A72-3F44-929E-B1D6EEF1FE4D}" dt="2022-09-24T10:40:22.370" v="485" actId="20577"/>
        <pc:sldMkLst>
          <pc:docMk/>
          <pc:sldMk cId="1276400140" sldId="392"/>
        </pc:sldMkLst>
        <pc:spChg chg="mod">
          <ac:chgData name="Jean-Sébastien Brunet" userId="c5642e0c3ccfa012" providerId="LiveId" clId="{A5D37174-2A72-3F44-929E-B1D6EEF1FE4D}" dt="2022-09-24T10:40:22.370" v="485" actId="20577"/>
          <ac:spMkLst>
            <pc:docMk/>
            <pc:sldMk cId="1276400140" sldId="392"/>
            <ac:spMk id="3" creationId="{35392FB9-DCD7-40E9-B984-47672DA95A58}"/>
          </ac:spMkLst>
        </pc:spChg>
        <pc:inkChg chg="add del">
          <ac:chgData name="Jean-Sébastien Brunet" userId="c5642e0c3ccfa012" providerId="LiveId" clId="{A5D37174-2A72-3F44-929E-B1D6EEF1FE4D}" dt="2022-09-24T10:39:56.132" v="409"/>
          <ac:inkMkLst>
            <pc:docMk/>
            <pc:sldMk cId="1276400140" sldId="392"/>
            <ac:inkMk id="4" creationId="{EBF61B9A-E2A4-3612-BE93-2A5EB46C110C}"/>
          </ac:inkMkLst>
        </pc:inkChg>
        <pc:inkChg chg="add del">
          <ac:chgData name="Jean-Sébastien Brunet" userId="c5642e0c3ccfa012" providerId="LiveId" clId="{A5D37174-2A72-3F44-929E-B1D6EEF1FE4D}" dt="2022-09-24T10:39:54.328" v="408"/>
          <ac:inkMkLst>
            <pc:docMk/>
            <pc:sldMk cId="1276400140" sldId="392"/>
            <ac:inkMk id="5" creationId="{2DB0BF1E-F41C-5E0F-715A-D12863A0D52C}"/>
          </ac:inkMkLst>
        </pc:inkChg>
        <pc:inkChg chg="add del reco">
          <ac:chgData name="Jean-Sébastien Brunet" userId="c5642e0c3ccfa012" providerId="LiveId" clId="{A5D37174-2A72-3F44-929E-B1D6EEF1FE4D}" dt="2022-09-24T10:39:54.328" v="408"/>
          <ac:inkMkLst>
            <pc:docMk/>
            <pc:sldMk cId="1276400140" sldId="392"/>
            <ac:inkMk id="6" creationId="{28CA484C-0ABA-96CA-9E6D-86FF27C34616}"/>
          </ac:inkMkLst>
        </pc:inkChg>
      </pc:sldChg>
      <pc:sldChg chg="modSp">
        <pc:chgData name="Jean-Sébastien Brunet" userId="c5642e0c3ccfa012" providerId="LiveId" clId="{A5D37174-2A72-3F44-929E-B1D6EEF1FE4D}" dt="2022-10-06T03:17:52.563" v="879" actId="115"/>
        <pc:sldMkLst>
          <pc:docMk/>
          <pc:sldMk cId="743843750" sldId="395"/>
        </pc:sldMkLst>
        <pc:spChg chg="mod">
          <ac:chgData name="Jean-Sébastien Brunet" userId="c5642e0c3ccfa012" providerId="LiveId" clId="{A5D37174-2A72-3F44-929E-B1D6EEF1FE4D}" dt="2022-10-06T03:17:52.563" v="879" actId="115"/>
          <ac:spMkLst>
            <pc:docMk/>
            <pc:sldMk cId="743843750" sldId="395"/>
            <ac:spMk id="3" creationId="{35392FB9-DCD7-40E9-B984-47672DA95A58}"/>
          </ac:spMkLst>
        </pc:spChg>
      </pc:sldChg>
      <pc:sldChg chg="modSp add">
        <pc:chgData name="Jean-Sébastien Brunet" userId="c5642e0c3ccfa012" providerId="LiveId" clId="{A5D37174-2A72-3F44-929E-B1D6EEF1FE4D}" dt="2022-10-03T02:06:45.475" v="876" actId="113"/>
        <pc:sldMkLst>
          <pc:docMk/>
          <pc:sldMk cId="2624824880" sldId="400"/>
        </pc:sldMkLst>
        <pc:spChg chg="mod">
          <ac:chgData name="Jean-Sébastien Brunet" userId="c5642e0c3ccfa012" providerId="LiveId" clId="{A5D37174-2A72-3F44-929E-B1D6EEF1FE4D}" dt="2022-10-03T02:06:45.475" v="876" actId="113"/>
          <ac:spMkLst>
            <pc:docMk/>
            <pc:sldMk cId="2624824880" sldId="400"/>
            <ac:spMk id="3" creationId="{35392FB9-DCD7-40E9-B984-47672DA95A58}"/>
          </ac:spMkLst>
        </pc:spChg>
      </pc:sldChg>
    </pc:docChg>
  </pc:docChgLst>
  <pc:docChgLst>
    <pc:chgData name="Jean-Sébastien Brunet" userId="c5642e0c3ccfa012" providerId="LiveId" clId="{D5F10EC7-430A-45CD-B615-72BF011202D4}"/>
    <pc:docChg chg="undo redo custSel addSld delSld modSld sldOrd">
      <pc:chgData name="Jean-Sébastien Brunet" userId="c5642e0c3ccfa012" providerId="LiveId" clId="{D5F10EC7-430A-45CD-B615-72BF011202D4}" dt="2022-10-04T14:33:50.651" v="15607"/>
      <pc:docMkLst>
        <pc:docMk/>
      </pc:docMkLst>
      <pc:sldChg chg="modSp mod">
        <pc:chgData name="Jean-Sébastien Brunet" userId="c5642e0c3ccfa012" providerId="LiveId" clId="{D5F10EC7-430A-45CD-B615-72BF011202D4}" dt="2022-09-20T16:15:16.704" v="14040" actId="20577"/>
        <pc:sldMkLst>
          <pc:docMk/>
          <pc:sldMk cId="1528729532" sldId="256"/>
        </pc:sldMkLst>
        <pc:spChg chg="mod replST">
          <ac:chgData name="Jean-Sébastien Brunet" userId="c5642e0c3ccfa012" providerId="LiveId" clId="{D5F10EC7-430A-45CD-B615-72BF011202D4}" dt="2022-09-20T16:15:16.704" v="14040" actId="20577"/>
          <ac:spMkLst>
            <pc:docMk/>
            <pc:sldMk cId="1528729532" sldId="256"/>
            <ac:spMk id="2" creationId="{F476EF19-FA15-4AD0-93E2-BD8F28525799}"/>
          </ac:spMkLst>
        </pc:spChg>
        <pc:spChg chg="replST">
          <ac:chgData name="Jean-Sébastien Brunet" userId="c5642e0c3ccfa012" providerId="LiveId" clId="{D5F10EC7-430A-45CD-B615-72BF011202D4}" dt="2022-09-09T14:54:54.666" v="8641"/>
          <ac:spMkLst>
            <pc:docMk/>
            <pc:sldMk cId="1528729532" sldId="256"/>
            <ac:spMk id="3" creationId="{DEBD7F7A-1328-4B83-883A-8AF1A760F6E8}"/>
          </ac:spMkLst>
        </pc:spChg>
        <pc:spChg chg="replST">
          <ac:chgData name="Jean-Sébastien Brunet" userId="c5642e0c3ccfa012" providerId="LiveId" clId="{D5F10EC7-430A-45CD-B615-72BF011202D4}" dt="2022-09-09T14:54:54.658" v="8639"/>
          <ac:spMkLst>
            <pc:docMk/>
            <pc:sldMk cId="1528729532" sldId="256"/>
            <ac:spMk id="9" creationId="{A4092ECB-D375-4A85-AD6E-85644D2A99E5}"/>
          </ac:spMkLst>
        </pc:spChg>
        <pc:picChg chg="replST">
          <ac:chgData name="Jean-Sébastien Brunet" userId="c5642e0c3ccfa012" providerId="LiveId" clId="{D5F10EC7-430A-45CD-B615-72BF011202D4}" dt="2022-09-09T14:54:54.614" v="8638"/>
          <ac:picMkLst>
            <pc:docMk/>
            <pc:sldMk cId="1528729532" sldId="256"/>
            <ac:picMk id="5" creationId="{E7F50180-01C0-4EC9-A0D1-62563B5564C9}"/>
          </ac:picMkLst>
        </pc:picChg>
        <pc:cxnChg chg="replST">
          <ac:chgData name="Jean-Sébastien Brunet" userId="c5642e0c3ccfa012" providerId="LiveId" clId="{D5F10EC7-430A-45CD-B615-72BF011202D4}" dt="2022-09-09T14:54:54.669" v="8642"/>
          <ac:cxnSpMkLst>
            <pc:docMk/>
            <pc:sldMk cId="1528729532" sldId="256"/>
            <ac:cxnSpMk id="11" creationId="{B6C1711D-6DAC-4FE1-B7B6-AC8A81B84C08}"/>
          </ac:cxnSpMkLst>
        </pc:cxnChg>
      </pc:sldChg>
      <pc:sldChg chg="modSp mod">
        <pc:chgData name="Jean-Sébastien Brunet" userId="c5642e0c3ccfa012" providerId="LiveId" clId="{D5F10EC7-430A-45CD-B615-72BF011202D4}" dt="2022-09-26T14:59:18.093" v="15026" actId="207"/>
        <pc:sldMkLst>
          <pc:docMk/>
          <pc:sldMk cId="3331006432" sldId="257"/>
        </pc:sldMkLst>
        <pc:spChg chg="mod replST">
          <ac:chgData name="Jean-Sébastien Brunet" userId="c5642e0c3ccfa012" providerId="LiveId" clId="{D5F10EC7-430A-45CD-B615-72BF011202D4}" dt="2022-09-26T14:59:18.093" v="15026" actId="207"/>
          <ac:spMkLst>
            <pc:docMk/>
            <pc:sldMk cId="3331006432" sldId="257"/>
            <ac:spMk id="2" creationId="{155B8F89-DFBA-49D9-B5C3-29286931E6F4}"/>
          </ac:spMkLst>
        </pc:spChg>
        <pc:spChg chg="mod replST">
          <ac:chgData name="Jean-Sébastien Brunet" userId="c5642e0c3ccfa012" providerId="LiveId" clId="{D5F10EC7-430A-45CD-B615-72BF011202D4}" dt="2022-09-26T14:54:47.058" v="14988" actId="20577"/>
          <ac:spMkLst>
            <pc:docMk/>
            <pc:sldMk cId="3331006432" sldId="257"/>
            <ac:spMk id="3" creationId="{D4130D8A-37CE-4493-A567-D246D4E56389}"/>
          </ac:spMkLst>
        </pc:spChg>
      </pc:sldChg>
      <pc:sldChg chg="addSp modSp mod">
        <pc:chgData name="Jean-Sébastien Brunet" userId="c5642e0c3ccfa012" providerId="LiveId" clId="{D5F10EC7-430A-45CD-B615-72BF011202D4}" dt="2022-09-26T15:00:29.284" v="15044" actId="1076"/>
        <pc:sldMkLst>
          <pc:docMk/>
          <pc:sldMk cId="1218111580" sldId="258"/>
        </pc:sldMkLst>
        <pc:spChg chg="mod replST">
          <ac:chgData name="Jean-Sébastien Brunet" userId="c5642e0c3ccfa012" providerId="LiveId" clId="{D5F10EC7-430A-45CD-B615-72BF011202D4}" dt="2022-09-26T14:59:43.774" v="15027" actId="1076"/>
          <ac:spMkLst>
            <pc:docMk/>
            <pc:sldMk cId="1218111580" sldId="258"/>
            <ac:spMk id="2" creationId="{E00D8B50-42BF-4CF8-9562-A7908E6AB0F0}"/>
          </ac:spMkLst>
        </pc:spChg>
        <pc:spChg chg="replST">
          <ac:chgData name="Jean-Sébastien Brunet" userId="c5642e0c3ccfa012" providerId="LiveId" clId="{D5F10EC7-430A-45CD-B615-72BF011202D4}" dt="2022-09-09T14:54:54.733" v="8671"/>
          <ac:spMkLst>
            <pc:docMk/>
            <pc:sldMk cId="1218111580" sldId="258"/>
            <ac:spMk id="3" creationId="{DD253114-664A-4B7E-B100-FA239CA26895}"/>
          </ac:spMkLst>
        </pc:spChg>
        <pc:spChg chg="add mod">
          <ac:chgData name="Jean-Sébastien Brunet" userId="c5642e0c3ccfa012" providerId="LiveId" clId="{D5F10EC7-430A-45CD-B615-72BF011202D4}" dt="2022-09-26T15:00:29.284" v="15044" actId="1076"/>
          <ac:spMkLst>
            <pc:docMk/>
            <pc:sldMk cId="1218111580" sldId="258"/>
            <ac:spMk id="4" creationId="{A31F508A-BD9F-AAE3-1C90-0408C2C5A6A2}"/>
          </ac:spMkLst>
        </pc:spChg>
        <pc:graphicFrameChg chg="replST">
          <ac:chgData name="Jean-Sébastien Brunet" userId="c5642e0c3ccfa012" providerId="LiveId" clId="{D5F10EC7-430A-45CD-B615-72BF011202D4}" dt="2022-09-09T14:54:54.731" v="8670"/>
          <ac:graphicFrameMkLst>
            <pc:docMk/>
            <pc:sldMk cId="1218111580" sldId="258"/>
            <ac:graphicFrameMk id="26" creationId="{5C5A159D-7D86-4F2E-8AAA-02A015186FCF}"/>
          </ac:graphicFrameMkLst>
        </pc:graphicFrameChg>
      </pc:sldChg>
      <pc:sldChg chg="addSp modSp mod">
        <pc:chgData name="Jean-Sébastien Brunet" userId="c5642e0c3ccfa012" providerId="LiveId" clId="{D5F10EC7-430A-45CD-B615-72BF011202D4}" dt="2022-09-26T14:56:40.238" v="15011" actId="255"/>
        <pc:sldMkLst>
          <pc:docMk/>
          <pc:sldMk cId="349342811" sldId="259"/>
        </pc:sldMkLst>
        <pc:spChg chg="add mod">
          <ac:chgData name="Jean-Sébastien Brunet" userId="c5642e0c3ccfa012" providerId="LiveId" clId="{D5F10EC7-430A-45CD-B615-72BF011202D4}" dt="2022-09-26T14:56:40.238" v="15011" actId="255"/>
          <ac:spMkLst>
            <pc:docMk/>
            <pc:sldMk cId="349342811" sldId="259"/>
            <ac:spMk id="2" creationId="{71ACBFF9-2F36-20E2-62CB-B99F794F326F}"/>
          </ac:spMkLst>
        </pc:spChg>
        <pc:spChg chg="mod replST">
          <ac:chgData name="Jean-Sébastien Brunet" userId="c5642e0c3ccfa012" providerId="LiveId" clId="{D5F10EC7-430A-45CD-B615-72BF011202D4}" dt="2022-09-26T14:56:04.689" v="14996" actId="27636"/>
          <ac:spMkLst>
            <pc:docMk/>
            <pc:sldMk cId="349342811" sldId="259"/>
            <ac:spMk id="3" creationId="{8FC3B3BA-7316-4565-AC34-26ACF7D80201}"/>
          </ac:spMkLst>
        </pc:spChg>
      </pc:sldChg>
      <pc:sldChg chg="modSp mod">
        <pc:chgData name="Jean-Sébastien Brunet" userId="c5642e0c3ccfa012" providerId="LiveId" clId="{D5F10EC7-430A-45CD-B615-72BF011202D4}" dt="2022-09-27T15:31:09.979" v="15213" actId="115"/>
        <pc:sldMkLst>
          <pc:docMk/>
          <pc:sldMk cId="3910482727" sldId="260"/>
        </pc:sldMkLst>
        <pc:spChg chg="mod replST">
          <ac:chgData name="Jean-Sébastien Brunet" userId="c5642e0c3ccfa012" providerId="LiveId" clId="{D5F10EC7-430A-45CD-B615-72BF011202D4}" dt="2022-09-26T15:03:36.962" v="15203" actId="14100"/>
          <ac:spMkLst>
            <pc:docMk/>
            <pc:sldMk cId="3910482727" sldId="260"/>
            <ac:spMk id="2" creationId="{9B8BE8B2-C440-45E4-9C36-3AC11D633E3D}"/>
          </ac:spMkLst>
        </pc:spChg>
        <pc:spChg chg="mod replST">
          <ac:chgData name="Jean-Sébastien Brunet" userId="c5642e0c3ccfa012" providerId="LiveId" clId="{D5F10EC7-430A-45CD-B615-72BF011202D4}" dt="2022-09-27T15:31:09.979" v="15213" actId="115"/>
          <ac:spMkLst>
            <pc:docMk/>
            <pc:sldMk cId="3910482727" sldId="260"/>
            <ac:spMk id="3" creationId="{E3BB8DF3-2242-41FA-B712-4E45832BBB37}"/>
          </ac:spMkLst>
        </pc:spChg>
      </pc:sldChg>
      <pc:sldChg chg="modSp mod">
        <pc:chgData name="Jean-Sébastien Brunet" userId="c5642e0c3ccfa012" providerId="LiveId" clId="{D5F10EC7-430A-45CD-B615-72BF011202D4}" dt="2022-09-26T15:03:16.247" v="15176" actId="207"/>
        <pc:sldMkLst>
          <pc:docMk/>
          <pc:sldMk cId="2686742741" sldId="261"/>
        </pc:sldMkLst>
        <pc:spChg chg="mod replST">
          <ac:chgData name="Jean-Sébastien Brunet" userId="c5642e0c3ccfa012" providerId="LiveId" clId="{D5F10EC7-430A-45CD-B615-72BF011202D4}" dt="2022-09-26T15:03:16.247" v="15176" actId="207"/>
          <ac:spMkLst>
            <pc:docMk/>
            <pc:sldMk cId="2686742741" sldId="261"/>
            <ac:spMk id="2" creationId="{CA152BE5-CBA4-4557-9091-54D9C47E9693}"/>
          </ac:spMkLst>
        </pc:spChg>
        <pc:spChg chg="mod replST">
          <ac:chgData name="Jean-Sébastien Brunet" userId="c5642e0c3ccfa012" providerId="LiveId" clId="{D5F10EC7-430A-45CD-B615-72BF011202D4}" dt="2022-09-12T20:51:21.182" v="9461" actId="20577"/>
          <ac:spMkLst>
            <pc:docMk/>
            <pc:sldMk cId="2686742741" sldId="261"/>
            <ac:spMk id="3" creationId="{4F8982A6-1D3B-4D19-8658-1CA3295AFA4F}"/>
          </ac:spMkLst>
        </pc:spChg>
      </pc:sldChg>
      <pc:sldChg chg="modSp mod">
        <pc:chgData name="Jean-Sébastien Brunet" userId="c5642e0c3ccfa012" providerId="LiveId" clId="{D5F10EC7-430A-45CD-B615-72BF011202D4}" dt="2022-09-09T14:54:54.773" v="8692"/>
        <pc:sldMkLst>
          <pc:docMk/>
          <pc:sldMk cId="3878308362" sldId="262"/>
        </pc:sldMkLst>
        <pc:spChg chg="replST">
          <ac:chgData name="Jean-Sébastien Brunet" userId="c5642e0c3ccfa012" providerId="LiveId" clId="{D5F10EC7-430A-45CD-B615-72BF011202D4}" dt="2022-09-09T14:54:54.771" v="8691"/>
          <ac:spMkLst>
            <pc:docMk/>
            <pc:sldMk cId="3878308362" sldId="262"/>
            <ac:spMk id="2" creationId="{CD74ED52-62E1-4F97-881E-AE201B412195}"/>
          </ac:spMkLst>
        </pc:spChg>
        <pc:spChg chg="replST">
          <ac:chgData name="Jean-Sébastien Brunet" userId="c5642e0c3ccfa012" providerId="LiveId" clId="{D5F10EC7-430A-45CD-B615-72BF011202D4}" dt="2022-09-09T14:54:54.773" v="8692"/>
          <ac:spMkLst>
            <pc:docMk/>
            <pc:sldMk cId="3878308362" sldId="262"/>
            <ac:spMk id="3" creationId="{DF5AFB56-4803-42EC-A05C-93C5E7BDB0CD}"/>
          </ac:spMkLst>
        </pc:spChg>
      </pc:sldChg>
      <pc:sldChg chg="modSp mod">
        <pc:chgData name="Jean-Sébastien Brunet" userId="c5642e0c3ccfa012" providerId="LiveId" clId="{D5F10EC7-430A-45CD-B615-72BF011202D4}" dt="2022-09-26T15:01:09.291" v="15060" actId="1076"/>
        <pc:sldMkLst>
          <pc:docMk/>
          <pc:sldMk cId="1936729018" sldId="263"/>
        </pc:sldMkLst>
        <pc:spChg chg="mod replST">
          <ac:chgData name="Jean-Sébastien Brunet" userId="c5642e0c3ccfa012" providerId="LiveId" clId="{D5F10EC7-430A-45CD-B615-72BF011202D4}" dt="2022-09-26T15:01:09.291" v="15060" actId="1076"/>
          <ac:spMkLst>
            <pc:docMk/>
            <pc:sldMk cId="1936729018" sldId="263"/>
            <ac:spMk id="2" creationId="{D403B130-BA90-4C58-B950-7D4F20B640E8}"/>
          </ac:spMkLst>
        </pc:spChg>
        <pc:spChg chg="replST">
          <ac:chgData name="Jean-Sébastien Brunet" userId="c5642e0c3ccfa012" providerId="LiveId" clId="{D5F10EC7-430A-45CD-B615-72BF011202D4}" dt="2022-09-09T14:54:54.737" v="8673"/>
          <ac:spMkLst>
            <pc:docMk/>
            <pc:sldMk cId="1936729018" sldId="263"/>
            <ac:spMk id="3" creationId="{38F328E4-7A3E-4C43-BB08-A01D0E5E864D}"/>
          </ac:spMkLst>
        </pc:spChg>
      </pc:sldChg>
      <pc:sldChg chg="modSp mod">
        <pc:chgData name="Jean-Sébastien Brunet" userId="c5642e0c3ccfa012" providerId="LiveId" clId="{D5F10EC7-430A-45CD-B615-72BF011202D4}" dt="2022-09-26T15:01:38.016" v="15100" actId="14100"/>
        <pc:sldMkLst>
          <pc:docMk/>
          <pc:sldMk cId="1138230056" sldId="264"/>
        </pc:sldMkLst>
        <pc:spChg chg="mod replST">
          <ac:chgData name="Jean-Sébastien Brunet" userId="c5642e0c3ccfa012" providerId="LiveId" clId="{D5F10EC7-430A-45CD-B615-72BF011202D4}" dt="2022-09-26T15:01:38.016" v="15100" actId="14100"/>
          <ac:spMkLst>
            <pc:docMk/>
            <pc:sldMk cId="1138230056" sldId="264"/>
            <ac:spMk id="2" creationId="{7863D58C-2F6E-4B7D-855C-008F4CB6ADCA}"/>
          </ac:spMkLst>
        </pc:spChg>
        <pc:spChg chg="replST">
          <ac:chgData name="Jean-Sébastien Brunet" userId="c5642e0c3ccfa012" providerId="LiveId" clId="{D5F10EC7-430A-45CD-B615-72BF011202D4}" dt="2022-09-09T14:54:54.741" v="8675"/>
          <ac:spMkLst>
            <pc:docMk/>
            <pc:sldMk cId="1138230056" sldId="264"/>
            <ac:spMk id="3" creationId="{B64B934F-A112-402A-BC8F-00E48E02D81C}"/>
          </ac:spMkLst>
        </pc:spChg>
        <pc:spChg chg="replST">
          <ac:chgData name="Jean-Sébastien Brunet" userId="c5642e0c3ccfa012" providerId="LiveId" clId="{D5F10EC7-430A-45CD-B615-72BF011202D4}" dt="2022-09-09T14:54:54.743" v="8676"/>
          <ac:spMkLst>
            <pc:docMk/>
            <pc:sldMk cId="1138230056" sldId="264"/>
            <ac:spMk id="4" creationId="{F3E9463D-EE5C-44E5-A876-2B394CA11717}"/>
          </ac:spMkLst>
        </pc:spChg>
      </pc:sldChg>
      <pc:sldChg chg="modSp mod">
        <pc:chgData name="Jean-Sébastien Brunet" userId="c5642e0c3ccfa012" providerId="LiveId" clId="{D5F10EC7-430A-45CD-B615-72BF011202D4}" dt="2022-09-26T15:02:14.651" v="15125" actId="14100"/>
        <pc:sldMkLst>
          <pc:docMk/>
          <pc:sldMk cId="2597972927" sldId="265"/>
        </pc:sldMkLst>
        <pc:spChg chg="mod replST">
          <ac:chgData name="Jean-Sébastien Brunet" userId="c5642e0c3ccfa012" providerId="LiveId" clId="{D5F10EC7-430A-45CD-B615-72BF011202D4}" dt="2022-09-26T15:02:14.651" v="15125" actId="14100"/>
          <ac:spMkLst>
            <pc:docMk/>
            <pc:sldMk cId="2597972927" sldId="265"/>
            <ac:spMk id="2" creationId="{C5369A59-2082-40FF-BE35-A5FC93D819CE}"/>
          </ac:spMkLst>
        </pc:spChg>
        <pc:spChg chg="replST">
          <ac:chgData name="Jean-Sébastien Brunet" userId="c5642e0c3ccfa012" providerId="LiveId" clId="{D5F10EC7-430A-45CD-B615-72BF011202D4}" dt="2022-09-09T14:54:54.747" v="8678"/>
          <ac:spMkLst>
            <pc:docMk/>
            <pc:sldMk cId="2597972927" sldId="265"/>
            <ac:spMk id="3" creationId="{F6564EDE-BBE4-48C0-88A7-DAA79C86888C}"/>
          </ac:spMkLst>
        </pc:spChg>
      </pc:sldChg>
      <pc:sldChg chg="del">
        <pc:chgData name="Jean-Sébastien Brunet" userId="c5642e0c3ccfa012" providerId="LiveId" clId="{D5F10EC7-430A-45CD-B615-72BF011202D4}" dt="2022-09-09T14:43:30.575" v="8584" actId="47"/>
        <pc:sldMkLst>
          <pc:docMk/>
          <pc:sldMk cId="1317492027" sldId="266"/>
        </pc:sldMkLst>
      </pc:sldChg>
      <pc:sldChg chg="del">
        <pc:chgData name="Jean-Sébastien Brunet" userId="c5642e0c3ccfa012" providerId="LiveId" clId="{D5F10EC7-430A-45CD-B615-72BF011202D4}" dt="2022-09-09T14:43:29.762" v="8583" actId="47"/>
        <pc:sldMkLst>
          <pc:docMk/>
          <pc:sldMk cId="1356278917" sldId="267"/>
        </pc:sldMkLst>
      </pc:sldChg>
      <pc:sldChg chg="del">
        <pc:chgData name="Jean-Sébastien Brunet" userId="c5642e0c3ccfa012" providerId="LiveId" clId="{D5F10EC7-430A-45CD-B615-72BF011202D4}" dt="2022-09-09T14:42:25.270" v="8549" actId="47"/>
        <pc:sldMkLst>
          <pc:docMk/>
          <pc:sldMk cId="409477169" sldId="268"/>
        </pc:sldMkLst>
      </pc:sldChg>
      <pc:sldChg chg="modSp mod">
        <pc:chgData name="Jean-Sébastien Brunet" userId="c5642e0c3ccfa012" providerId="LiveId" clId="{D5F10EC7-430A-45CD-B615-72BF011202D4}" dt="2022-09-26T15:02:40.656" v="15143" actId="14100"/>
        <pc:sldMkLst>
          <pc:docMk/>
          <pc:sldMk cId="1315600269" sldId="269"/>
        </pc:sldMkLst>
        <pc:spChg chg="mod replST">
          <ac:chgData name="Jean-Sébastien Brunet" userId="c5642e0c3ccfa012" providerId="LiveId" clId="{D5F10EC7-430A-45CD-B615-72BF011202D4}" dt="2022-09-26T15:02:40.656" v="15143" actId="14100"/>
          <ac:spMkLst>
            <pc:docMk/>
            <pc:sldMk cId="1315600269" sldId="269"/>
            <ac:spMk id="2" creationId="{8A3B75A7-0561-4996-95F8-E7F52D28CEDB}"/>
          </ac:spMkLst>
        </pc:spChg>
        <pc:spChg chg="replST">
          <ac:chgData name="Jean-Sébastien Brunet" userId="c5642e0c3ccfa012" providerId="LiveId" clId="{D5F10EC7-430A-45CD-B615-72BF011202D4}" dt="2022-09-09T14:54:54.750" v="8679"/>
          <ac:spMkLst>
            <pc:docMk/>
            <pc:sldMk cId="1315600269" sldId="269"/>
            <ac:spMk id="9" creationId="{482E7304-2AC2-4A5C-924D-A6AC3FFC5EAC}"/>
          </ac:spMkLst>
        </pc:spChg>
        <pc:spChg chg="replST">
          <ac:chgData name="Jean-Sébastien Brunet" userId="c5642e0c3ccfa012" providerId="LiveId" clId="{D5F10EC7-430A-45CD-B615-72BF011202D4}" dt="2022-09-09T14:54:54.755" v="8682"/>
          <ac:spMkLst>
            <pc:docMk/>
            <pc:sldMk cId="1315600269" sldId="269"/>
            <ac:spMk id="13" creationId="{A3C183B1-1D4B-4E3D-A02E-A426E3BFA016}"/>
          </ac:spMkLst>
        </pc:spChg>
        <pc:graphicFrameChg chg="replST">
          <ac:chgData name="Jean-Sébastien Brunet" userId="c5642e0c3ccfa012" providerId="LiveId" clId="{D5F10EC7-430A-45CD-B615-72BF011202D4}" dt="2022-09-09T14:54:54.756" v="8683"/>
          <ac:graphicFrameMkLst>
            <pc:docMk/>
            <pc:sldMk cId="1315600269" sldId="269"/>
            <ac:graphicFrameMk id="7" creationId="{CF78BB68-70A2-434E-9CC7-855FA9FD1FB4}"/>
          </ac:graphicFrameMkLst>
        </pc:graphicFrameChg>
        <pc:picChg chg="replST">
          <ac:chgData name="Jean-Sébastien Brunet" userId="c5642e0c3ccfa012" providerId="LiveId" clId="{D5F10EC7-430A-45CD-B615-72BF011202D4}" dt="2022-09-09T14:54:54.758" v="8684"/>
          <ac:picMkLst>
            <pc:docMk/>
            <pc:sldMk cId="1315600269" sldId="269"/>
            <ac:picMk id="6" creationId="{41A3FD5F-A494-469B-A537-40BCC2A5E760}"/>
          </ac:picMkLst>
        </pc:picChg>
        <pc:picChg chg="replST">
          <ac:chgData name="Jean-Sébastien Brunet" userId="c5642e0c3ccfa012" providerId="LiveId" clId="{D5F10EC7-430A-45CD-B615-72BF011202D4}" dt="2022-09-09T14:54:54.760" v="8685"/>
          <ac:picMkLst>
            <pc:docMk/>
            <pc:sldMk cId="1315600269" sldId="269"/>
            <ac:picMk id="12" creationId="{13F9CB5F-0B49-4440-B9FE-5D730E4ABD54}"/>
          </ac:picMkLst>
        </pc:picChg>
        <pc:picChg chg="replST">
          <ac:chgData name="Jean-Sébastien Brunet" userId="c5642e0c3ccfa012" providerId="LiveId" clId="{D5F10EC7-430A-45CD-B615-72BF011202D4}" dt="2022-09-09T14:54:54.761" v="8686"/>
          <ac:picMkLst>
            <pc:docMk/>
            <pc:sldMk cId="1315600269" sldId="269"/>
            <ac:picMk id="19" creationId="{B13AD5D5-E184-4B89-A277-98EDDFDADBC7}"/>
          </ac:picMkLst>
        </pc:picChg>
        <pc:cxnChg chg="replST">
          <ac:chgData name="Jean-Sébastien Brunet" userId="c5642e0c3ccfa012" providerId="LiveId" clId="{D5F10EC7-430A-45CD-B615-72BF011202D4}" dt="2022-09-09T14:54:54.753" v="8681"/>
          <ac:cxnSpMkLst>
            <pc:docMk/>
            <pc:sldMk cId="1315600269" sldId="269"/>
            <ac:cxnSpMk id="11" creationId="{D259FEF2-F6A5-442F-BA10-4E39EECD0ABE}"/>
          </ac:cxnSpMkLst>
        </pc:cxnChg>
      </pc:sldChg>
      <pc:sldChg chg="del">
        <pc:chgData name="Jean-Sébastien Brunet" userId="c5642e0c3ccfa012" providerId="LiveId" clId="{D5F10EC7-430A-45CD-B615-72BF011202D4}" dt="2022-09-09T14:43:31.387" v="8585" actId="47"/>
        <pc:sldMkLst>
          <pc:docMk/>
          <pc:sldMk cId="874236261" sldId="270"/>
        </pc:sldMkLst>
      </pc:sldChg>
      <pc:sldChg chg="del">
        <pc:chgData name="Jean-Sébastien Brunet" userId="c5642e0c3ccfa012" providerId="LiveId" clId="{D5F10EC7-430A-45CD-B615-72BF011202D4}" dt="2022-09-09T14:43:34.247" v="8588" actId="47"/>
        <pc:sldMkLst>
          <pc:docMk/>
          <pc:sldMk cId="3227029930" sldId="271"/>
        </pc:sldMkLst>
      </pc:sldChg>
      <pc:sldChg chg="del">
        <pc:chgData name="Jean-Sébastien Brunet" userId="c5642e0c3ccfa012" providerId="LiveId" clId="{D5F10EC7-430A-45CD-B615-72BF011202D4}" dt="2022-09-09T14:43:35.170" v="8589" actId="47"/>
        <pc:sldMkLst>
          <pc:docMk/>
          <pc:sldMk cId="3878007637" sldId="272"/>
        </pc:sldMkLst>
      </pc:sldChg>
      <pc:sldChg chg="del">
        <pc:chgData name="Jean-Sébastien Brunet" userId="c5642e0c3ccfa012" providerId="LiveId" clId="{D5F10EC7-430A-45CD-B615-72BF011202D4}" dt="2022-09-09T14:43:15.870" v="8574" actId="47"/>
        <pc:sldMkLst>
          <pc:docMk/>
          <pc:sldMk cId="1695792510" sldId="273"/>
        </pc:sldMkLst>
      </pc:sldChg>
      <pc:sldChg chg="del">
        <pc:chgData name="Jean-Sébastien Brunet" userId="c5642e0c3ccfa012" providerId="LiveId" clId="{D5F10EC7-430A-45CD-B615-72BF011202D4}" dt="2022-09-09T14:42:19.691" v="8547" actId="47"/>
        <pc:sldMkLst>
          <pc:docMk/>
          <pc:sldMk cId="376479897" sldId="274"/>
        </pc:sldMkLst>
      </pc:sldChg>
      <pc:sldChg chg="del">
        <pc:chgData name="Jean-Sébastien Brunet" userId="c5642e0c3ccfa012" providerId="LiveId" clId="{D5F10EC7-430A-45CD-B615-72BF011202D4}" dt="2022-09-09T14:42:23.551" v="8548" actId="47"/>
        <pc:sldMkLst>
          <pc:docMk/>
          <pc:sldMk cId="1894484492" sldId="275"/>
        </pc:sldMkLst>
      </pc:sldChg>
      <pc:sldChg chg="modSp del mod">
        <pc:chgData name="Jean-Sébastien Brunet" userId="c5642e0c3ccfa012" providerId="LiveId" clId="{D5F10EC7-430A-45CD-B615-72BF011202D4}" dt="2022-09-20T16:14:55.256" v="14034" actId="47"/>
        <pc:sldMkLst>
          <pc:docMk/>
          <pc:sldMk cId="168335370" sldId="276"/>
        </pc:sldMkLst>
        <pc:spChg chg="replST">
          <ac:chgData name="Jean-Sébastien Brunet" userId="c5642e0c3ccfa012" providerId="LiveId" clId="{D5F10EC7-430A-45CD-B615-72BF011202D4}" dt="2022-09-09T14:54:55.081" v="8850"/>
          <ac:spMkLst>
            <pc:docMk/>
            <pc:sldMk cId="168335370" sldId="276"/>
            <ac:spMk id="2" creationId="{295B6C6D-22C1-4868-B7EC-6CC5328E39D1}"/>
          </ac:spMkLst>
        </pc:spChg>
        <pc:spChg chg="replST">
          <ac:chgData name="Jean-Sébastien Brunet" userId="c5642e0c3ccfa012" providerId="LiveId" clId="{D5F10EC7-430A-45CD-B615-72BF011202D4}" dt="2022-09-09T14:54:55.085" v="8852"/>
          <ac:spMkLst>
            <pc:docMk/>
            <pc:sldMk cId="168335370" sldId="276"/>
            <ac:spMk id="6" creationId="{2A7AD5A9-5AF7-448D-92E8-27E4E435DA6C}"/>
          </ac:spMkLst>
        </pc:spChg>
        <pc:spChg chg="replST">
          <ac:chgData name="Jean-Sébastien Brunet" userId="c5642e0c3ccfa012" providerId="LiveId" clId="{D5F10EC7-430A-45CD-B615-72BF011202D4}" dt="2022-09-09T14:54:55.078" v="8848"/>
          <ac:spMkLst>
            <pc:docMk/>
            <pc:sldMk cId="168335370" sldId="276"/>
            <ac:spMk id="11" creationId="{021A4066-B261-49FE-952E-A0FE3EE75CD2}"/>
          </ac:spMkLst>
        </pc:spChg>
        <pc:spChg chg="replST">
          <ac:chgData name="Jean-Sébastien Brunet" userId="c5642e0c3ccfa012" providerId="LiveId" clId="{D5F10EC7-430A-45CD-B615-72BF011202D4}" dt="2022-09-09T14:54:55.083" v="8851"/>
          <ac:spMkLst>
            <pc:docMk/>
            <pc:sldMk cId="168335370" sldId="276"/>
            <ac:spMk id="15" creationId="{81958111-BC13-4D45-AB27-0C2C83F9BA64}"/>
          </ac:spMkLst>
        </pc:spChg>
        <pc:grpChg chg="replST">
          <ac:chgData name="Jean-Sébastien Brunet" userId="c5642e0c3ccfa012" providerId="LiveId" clId="{D5F10EC7-430A-45CD-B615-72BF011202D4}" dt="2022-09-09T14:54:55.086" v="8853"/>
          <ac:grpSpMkLst>
            <pc:docMk/>
            <pc:sldMk cId="168335370" sldId="276"/>
            <ac:grpSpMk id="17" creationId="{82188758-E18A-4CE5-9D03-F4BF5D887C3F}"/>
          </ac:grpSpMkLst>
        </pc:grpChg>
        <pc:picChg chg="replST">
          <ac:chgData name="Jean-Sébastien Brunet" userId="c5642e0c3ccfa012" providerId="LiveId" clId="{D5F10EC7-430A-45CD-B615-72BF011202D4}" dt="2022-09-09T14:54:55.087" v="8854"/>
          <ac:picMkLst>
            <pc:docMk/>
            <pc:sldMk cId="168335370" sldId="276"/>
            <ac:picMk id="5" creationId="{6D7DA5F0-B321-4D95-A910-ADB7A83D3DB3}"/>
          </ac:picMkLst>
        </pc:picChg>
        <pc:picChg chg="replST">
          <ac:chgData name="Jean-Sébastien Brunet" userId="c5642e0c3ccfa012" providerId="LiveId" clId="{D5F10EC7-430A-45CD-B615-72BF011202D4}" dt="2022-09-09T14:54:55.089" v="8855"/>
          <ac:picMkLst>
            <pc:docMk/>
            <pc:sldMk cId="168335370" sldId="276"/>
            <ac:picMk id="21" creationId="{D42F4933-2ECF-4EE5-BCE4-F19E3CA609FE}"/>
          </ac:picMkLst>
        </pc:picChg>
        <pc:cxnChg chg="replST">
          <ac:chgData name="Jean-Sébastien Brunet" userId="c5642e0c3ccfa012" providerId="LiveId" clId="{D5F10EC7-430A-45CD-B615-72BF011202D4}" dt="2022-09-09T14:54:55.080" v="8849"/>
          <ac:cxnSpMkLst>
            <pc:docMk/>
            <pc:sldMk cId="168335370" sldId="276"/>
            <ac:cxnSpMk id="13" creationId="{381B4579-E2EA-4BD7-94FF-0A0BEE135C6B}"/>
          </ac:cxnSpMkLst>
        </pc:cxnChg>
        <pc:cxnChg chg="replST">
          <ac:chgData name="Jean-Sébastien Brunet" userId="c5642e0c3ccfa012" providerId="LiveId" clId="{D5F10EC7-430A-45CD-B615-72BF011202D4}" dt="2022-09-09T14:54:55.091" v="8856"/>
          <ac:cxnSpMkLst>
            <pc:docMk/>
            <pc:sldMk cId="168335370" sldId="276"/>
            <ac:cxnSpMk id="23" creationId="{C6FAC23C-014D-4AC5-AD1B-36F7D0E7EF32}"/>
          </ac:cxnSpMkLst>
        </pc:cxnChg>
      </pc:sldChg>
      <pc:sldChg chg="del">
        <pc:chgData name="Jean-Sébastien Brunet" userId="c5642e0c3ccfa012" providerId="LiveId" clId="{D5F10EC7-430A-45CD-B615-72BF011202D4}" dt="2022-09-09T14:43:36.123" v="8590" actId="47"/>
        <pc:sldMkLst>
          <pc:docMk/>
          <pc:sldMk cId="3279462452" sldId="277"/>
        </pc:sldMkLst>
      </pc:sldChg>
      <pc:sldChg chg="del">
        <pc:chgData name="Jean-Sébastien Brunet" userId="c5642e0c3ccfa012" providerId="LiveId" clId="{D5F10EC7-430A-45CD-B615-72BF011202D4}" dt="2022-09-09T14:42:26.781" v="8550" actId="47"/>
        <pc:sldMkLst>
          <pc:docMk/>
          <pc:sldMk cId="208912049" sldId="278"/>
        </pc:sldMkLst>
      </pc:sldChg>
      <pc:sldChg chg="modSp del mod">
        <pc:chgData name="Jean-Sébastien Brunet" userId="c5642e0c3ccfa012" providerId="LiveId" clId="{D5F10EC7-430A-45CD-B615-72BF011202D4}" dt="2022-09-20T16:14:48.660" v="14030" actId="47"/>
        <pc:sldMkLst>
          <pc:docMk/>
          <pc:sldMk cId="2257545955" sldId="279"/>
        </pc:sldMkLst>
        <pc:spChg chg="replST">
          <ac:chgData name="Jean-Sébastien Brunet" userId="c5642e0c3ccfa012" providerId="LiveId" clId="{D5F10EC7-430A-45CD-B615-72BF011202D4}" dt="2022-09-09T14:54:54.980" v="8794"/>
          <ac:spMkLst>
            <pc:docMk/>
            <pc:sldMk cId="2257545955" sldId="279"/>
            <ac:spMk id="2" creationId="{6241F76E-0522-40B8-9E55-618595B1375F}"/>
          </ac:spMkLst>
        </pc:spChg>
        <pc:spChg chg="replST">
          <ac:chgData name="Jean-Sébastien Brunet" userId="c5642e0c3ccfa012" providerId="LiveId" clId="{D5F10EC7-430A-45CD-B615-72BF011202D4}" dt="2022-09-09T14:54:54.984" v="8796"/>
          <ac:spMkLst>
            <pc:docMk/>
            <pc:sldMk cId="2257545955" sldId="279"/>
            <ac:spMk id="3" creationId="{7B92F6C6-7566-4852-A42C-4D70E9E4061E}"/>
          </ac:spMkLst>
        </pc:spChg>
        <pc:spChg chg="replST">
          <ac:chgData name="Jean-Sébastien Brunet" userId="c5642e0c3ccfa012" providerId="LiveId" clId="{D5F10EC7-430A-45CD-B615-72BF011202D4}" dt="2022-09-09T14:54:54.974" v="8790"/>
          <ac:spMkLst>
            <pc:docMk/>
            <pc:sldMk cId="2257545955" sldId="279"/>
            <ac:spMk id="42" creationId="{E8E51B09-2B9E-4D82-A5F8-29F85CBE206E}"/>
          </ac:spMkLst>
        </pc:spChg>
        <pc:spChg chg="replST">
          <ac:chgData name="Jean-Sébastien Brunet" userId="c5642e0c3ccfa012" providerId="LiveId" clId="{D5F10EC7-430A-45CD-B615-72BF011202D4}" dt="2022-09-09T14:54:54.976" v="8791"/>
          <ac:spMkLst>
            <pc:docMk/>
            <pc:sldMk cId="2257545955" sldId="279"/>
            <ac:spMk id="43" creationId="{59240118-40F3-4A1C-85DC-4E58525CB6AD}"/>
          </ac:spMkLst>
        </pc:spChg>
        <pc:grpChg chg="replST">
          <ac:chgData name="Jean-Sébastien Brunet" userId="c5642e0c3ccfa012" providerId="LiveId" clId="{D5F10EC7-430A-45CD-B615-72BF011202D4}" dt="2022-09-09T14:54:54.977" v="8792"/>
          <ac:grpSpMkLst>
            <pc:docMk/>
            <pc:sldMk cId="2257545955" sldId="279"/>
            <ac:grpSpMk id="44" creationId="{C269951F-7B8C-4336-BC68-9BA9843CEDA1}"/>
          </ac:grpSpMkLst>
        </pc:grpChg>
        <pc:picChg chg="replST">
          <ac:chgData name="Jean-Sébastien Brunet" userId="c5642e0c3ccfa012" providerId="LiveId" clId="{D5F10EC7-430A-45CD-B615-72BF011202D4}" dt="2022-09-09T14:54:54.982" v="8795"/>
          <ac:picMkLst>
            <pc:docMk/>
            <pc:sldMk cId="2257545955" sldId="279"/>
            <ac:picMk id="5" creationId="{16F17CE4-EAF5-43B3-B5E7-E3FCCDBB2005}"/>
          </ac:picMkLst>
        </pc:picChg>
        <pc:picChg chg="replST">
          <ac:chgData name="Jean-Sébastien Brunet" userId="c5642e0c3ccfa012" providerId="LiveId" clId="{D5F10EC7-430A-45CD-B615-72BF011202D4}" dt="2022-09-09T14:54:54.986" v="8797"/>
          <ac:picMkLst>
            <pc:docMk/>
            <pc:sldMk cId="2257545955" sldId="279"/>
            <ac:picMk id="47" creationId="{DD8AF6BD-5D32-4F8F-98B6-05F8A4390CB7}"/>
          </ac:picMkLst>
        </pc:picChg>
        <pc:cxnChg chg="replST">
          <ac:chgData name="Jean-Sébastien Brunet" userId="c5642e0c3ccfa012" providerId="LiveId" clId="{D5F10EC7-430A-45CD-B615-72BF011202D4}" dt="2022-09-09T14:54:54.979" v="8793"/>
          <ac:cxnSpMkLst>
            <pc:docMk/>
            <pc:sldMk cId="2257545955" sldId="279"/>
            <ac:cxnSpMk id="46" creationId="{A9087EE4-E285-4C8E-AC5F-CAE7D1FDE365}"/>
          </ac:cxnSpMkLst>
        </pc:cxnChg>
        <pc:cxnChg chg="replST">
          <ac:chgData name="Jean-Sébastien Brunet" userId="c5642e0c3ccfa012" providerId="LiveId" clId="{D5F10EC7-430A-45CD-B615-72BF011202D4}" dt="2022-09-09T14:54:54.987" v="8798"/>
          <ac:cxnSpMkLst>
            <pc:docMk/>
            <pc:sldMk cId="2257545955" sldId="279"/>
            <ac:cxnSpMk id="48" creationId="{B47013E4-D33D-425E-B32E-DE7D5CB5F302}"/>
          </ac:cxnSpMkLst>
        </pc:cxnChg>
      </pc:sldChg>
      <pc:sldChg chg="del">
        <pc:chgData name="Jean-Sébastien Brunet" userId="c5642e0c3ccfa012" providerId="LiveId" clId="{D5F10EC7-430A-45CD-B615-72BF011202D4}" dt="2022-09-09T14:42:33.160" v="8552" actId="47"/>
        <pc:sldMkLst>
          <pc:docMk/>
          <pc:sldMk cId="2923381029" sldId="280"/>
        </pc:sldMkLst>
      </pc:sldChg>
      <pc:sldChg chg="del">
        <pc:chgData name="Jean-Sébastien Brunet" userId="c5642e0c3ccfa012" providerId="LiveId" clId="{D5F10EC7-430A-45CD-B615-72BF011202D4}" dt="2022-09-09T14:42:35.348" v="8553" actId="47"/>
        <pc:sldMkLst>
          <pc:docMk/>
          <pc:sldMk cId="3214174121" sldId="281"/>
        </pc:sldMkLst>
      </pc:sldChg>
      <pc:sldChg chg="modSp mod">
        <pc:chgData name="Jean-Sébastien Brunet" userId="c5642e0c3ccfa012" providerId="LiveId" clId="{D5F10EC7-430A-45CD-B615-72BF011202D4}" dt="2022-09-26T14:27:01.002" v="14707" actId="20577"/>
        <pc:sldMkLst>
          <pc:docMk/>
          <pc:sldMk cId="2890264102" sldId="282"/>
        </pc:sldMkLst>
        <pc:spChg chg="mod replST">
          <ac:chgData name="Jean-Sébastien Brunet" userId="c5642e0c3ccfa012" providerId="LiveId" clId="{D5F10EC7-430A-45CD-B615-72BF011202D4}" dt="2022-09-09T14:54:54.903" v="8761"/>
          <ac:spMkLst>
            <pc:docMk/>
            <pc:sldMk cId="2890264102" sldId="282"/>
            <ac:spMk id="2" creationId="{3A583310-1F03-4604-B70B-960D4AC75576}"/>
          </ac:spMkLst>
        </pc:spChg>
        <pc:spChg chg="mod replST">
          <ac:chgData name="Jean-Sébastien Brunet" userId="c5642e0c3ccfa012" providerId="LiveId" clId="{D5F10EC7-430A-45CD-B615-72BF011202D4}" dt="2022-09-26T14:27:01.002" v="14707" actId="20577"/>
          <ac:spMkLst>
            <pc:docMk/>
            <pc:sldMk cId="2890264102" sldId="282"/>
            <ac:spMk id="3" creationId="{35392FB9-DCD7-40E9-B984-47672DA95A58}"/>
          </ac:spMkLst>
        </pc:spChg>
      </pc:sldChg>
      <pc:sldChg chg="del">
        <pc:chgData name="Jean-Sébastien Brunet" userId="c5642e0c3ccfa012" providerId="LiveId" clId="{D5F10EC7-430A-45CD-B615-72BF011202D4}" dt="2022-09-09T14:42:42.021" v="8557" actId="47"/>
        <pc:sldMkLst>
          <pc:docMk/>
          <pc:sldMk cId="1294164867" sldId="284"/>
        </pc:sldMkLst>
      </pc:sldChg>
      <pc:sldChg chg="del">
        <pc:chgData name="Jean-Sébastien Brunet" userId="c5642e0c3ccfa012" providerId="LiveId" clId="{D5F10EC7-430A-45CD-B615-72BF011202D4}" dt="2022-09-09T14:42:57.820" v="8562" actId="47"/>
        <pc:sldMkLst>
          <pc:docMk/>
          <pc:sldMk cId="6339910" sldId="285"/>
        </pc:sldMkLst>
      </pc:sldChg>
      <pc:sldChg chg="del">
        <pc:chgData name="Jean-Sébastien Brunet" userId="c5642e0c3ccfa012" providerId="LiveId" clId="{D5F10EC7-430A-45CD-B615-72BF011202D4}" dt="2022-09-09T14:42:58.992" v="8563" actId="47"/>
        <pc:sldMkLst>
          <pc:docMk/>
          <pc:sldMk cId="1140417244" sldId="286"/>
        </pc:sldMkLst>
      </pc:sldChg>
      <pc:sldChg chg="del">
        <pc:chgData name="Jean-Sébastien Brunet" userId="c5642e0c3ccfa012" providerId="LiveId" clId="{D5F10EC7-430A-45CD-B615-72BF011202D4}" dt="2022-09-09T14:43:00.039" v="8564" actId="47"/>
        <pc:sldMkLst>
          <pc:docMk/>
          <pc:sldMk cId="3306701186" sldId="287"/>
        </pc:sldMkLst>
      </pc:sldChg>
      <pc:sldChg chg="del">
        <pc:chgData name="Jean-Sébastien Brunet" userId="c5642e0c3ccfa012" providerId="LiveId" clId="{D5F10EC7-430A-45CD-B615-72BF011202D4}" dt="2022-09-09T14:43:06.227" v="8566" actId="47"/>
        <pc:sldMkLst>
          <pc:docMk/>
          <pc:sldMk cId="2084323383" sldId="288"/>
        </pc:sldMkLst>
      </pc:sldChg>
      <pc:sldChg chg="del">
        <pc:chgData name="Jean-Sébastien Brunet" userId="c5642e0c3ccfa012" providerId="LiveId" clId="{D5F10EC7-430A-45CD-B615-72BF011202D4}" dt="2022-09-09T14:43:07.228" v="8567" actId="47"/>
        <pc:sldMkLst>
          <pc:docMk/>
          <pc:sldMk cId="2956961172" sldId="289"/>
        </pc:sldMkLst>
      </pc:sldChg>
      <pc:sldChg chg="del">
        <pc:chgData name="Jean-Sébastien Brunet" userId="c5642e0c3ccfa012" providerId="LiveId" clId="{D5F10EC7-430A-45CD-B615-72BF011202D4}" dt="2022-09-09T14:43:08.072" v="8568" actId="47"/>
        <pc:sldMkLst>
          <pc:docMk/>
          <pc:sldMk cId="2675092331" sldId="290"/>
        </pc:sldMkLst>
      </pc:sldChg>
      <pc:sldChg chg="del">
        <pc:chgData name="Jean-Sébastien Brunet" userId="c5642e0c3ccfa012" providerId="LiveId" clId="{D5F10EC7-430A-45CD-B615-72BF011202D4}" dt="2022-09-09T14:42:36.582" v="8554" actId="47"/>
        <pc:sldMkLst>
          <pc:docMk/>
          <pc:sldMk cId="3760142069" sldId="291"/>
        </pc:sldMkLst>
      </pc:sldChg>
      <pc:sldChg chg="del">
        <pc:chgData name="Jean-Sébastien Brunet" userId="c5642e0c3ccfa012" providerId="LiveId" clId="{D5F10EC7-430A-45CD-B615-72BF011202D4}" dt="2022-09-09T14:42:38.067" v="8555" actId="47"/>
        <pc:sldMkLst>
          <pc:docMk/>
          <pc:sldMk cId="412804920" sldId="292"/>
        </pc:sldMkLst>
      </pc:sldChg>
      <pc:sldChg chg="del">
        <pc:chgData name="Jean-Sébastien Brunet" userId="c5642e0c3ccfa012" providerId="LiveId" clId="{D5F10EC7-430A-45CD-B615-72BF011202D4}" dt="2022-09-09T14:42:43.146" v="8558" actId="47"/>
        <pc:sldMkLst>
          <pc:docMk/>
          <pc:sldMk cId="341608534" sldId="293"/>
        </pc:sldMkLst>
      </pc:sldChg>
      <pc:sldChg chg="del">
        <pc:chgData name="Jean-Sébastien Brunet" userId="c5642e0c3ccfa012" providerId="LiveId" clId="{D5F10EC7-430A-45CD-B615-72BF011202D4}" dt="2022-09-09T14:43:11.478" v="8569" actId="47"/>
        <pc:sldMkLst>
          <pc:docMk/>
          <pc:sldMk cId="163704760" sldId="294"/>
        </pc:sldMkLst>
      </pc:sldChg>
      <pc:sldChg chg="del">
        <pc:chgData name="Jean-Sébastien Brunet" userId="c5642e0c3ccfa012" providerId="LiveId" clId="{D5F10EC7-430A-45CD-B615-72BF011202D4}" dt="2022-09-09T14:43:12.291" v="8570" actId="47"/>
        <pc:sldMkLst>
          <pc:docMk/>
          <pc:sldMk cId="3267199461" sldId="295"/>
        </pc:sldMkLst>
      </pc:sldChg>
      <pc:sldChg chg="del">
        <pc:chgData name="Jean-Sébastien Brunet" userId="c5642e0c3ccfa012" providerId="LiveId" clId="{D5F10EC7-430A-45CD-B615-72BF011202D4}" dt="2022-09-09T14:43:13.103" v="8571" actId="47"/>
        <pc:sldMkLst>
          <pc:docMk/>
          <pc:sldMk cId="3942063742" sldId="296"/>
        </pc:sldMkLst>
      </pc:sldChg>
      <pc:sldChg chg="del">
        <pc:chgData name="Jean-Sébastien Brunet" userId="c5642e0c3ccfa012" providerId="LiveId" clId="{D5F10EC7-430A-45CD-B615-72BF011202D4}" dt="2022-09-09T14:43:13.901" v="8572" actId="47"/>
        <pc:sldMkLst>
          <pc:docMk/>
          <pc:sldMk cId="2975147587" sldId="297"/>
        </pc:sldMkLst>
      </pc:sldChg>
      <pc:sldChg chg="del">
        <pc:chgData name="Jean-Sébastien Brunet" userId="c5642e0c3ccfa012" providerId="LiveId" clId="{D5F10EC7-430A-45CD-B615-72BF011202D4}" dt="2022-09-09T14:43:16.745" v="8575" actId="47"/>
        <pc:sldMkLst>
          <pc:docMk/>
          <pc:sldMk cId="1554262916" sldId="298"/>
        </pc:sldMkLst>
      </pc:sldChg>
      <pc:sldChg chg="del">
        <pc:chgData name="Jean-Sébastien Brunet" userId="c5642e0c3ccfa012" providerId="LiveId" clId="{D5F10EC7-430A-45CD-B615-72BF011202D4}" dt="2022-09-09T14:43:17.729" v="8576" actId="47"/>
        <pc:sldMkLst>
          <pc:docMk/>
          <pc:sldMk cId="255372863" sldId="299"/>
        </pc:sldMkLst>
      </pc:sldChg>
      <pc:sldChg chg="del">
        <pc:chgData name="Jean-Sébastien Brunet" userId="c5642e0c3ccfa012" providerId="LiveId" clId="{D5F10EC7-430A-45CD-B615-72BF011202D4}" dt="2022-09-09T14:43:18.667" v="8577" actId="47"/>
        <pc:sldMkLst>
          <pc:docMk/>
          <pc:sldMk cId="476331840" sldId="300"/>
        </pc:sldMkLst>
      </pc:sldChg>
      <pc:sldChg chg="del">
        <pc:chgData name="Jean-Sébastien Brunet" userId="c5642e0c3ccfa012" providerId="LiveId" clId="{D5F10EC7-430A-45CD-B615-72BF011202D4}" dt="2022-09-09T14:43:19.479" v="8578" actId="47"/>
        <pc:sldMkLst>
          <pc:docMk/>
          <pc:sldMk cId="1707725497" sldId="301"/>
        </pc:sldMkLst>
      </pc:sldChg>
      <pc:sldChg chg="del">
        <pc:chgData name="Jean-Sébastien Brunet" userId="c5642e0c3ccfa012" providerId="LiveId" clId="{D5F10EC7-430A-45CD-B615-72BF011202D4}" dt="2022-09-09T14:43:14.760" v="8573" actId="47"/>
        <pc:sldMkLst>
          <pc:docMk/>
          <pc:sldMk cId="2262788183" sldId="302"/>
        </pc:sldMkLst>
      </pc:sldChg>
      <pc:sldChg chg="modSp mod ord">
        <pc:chgData name="Jean-Sébastien Brunet" userId="c5642e0c3ccfa012" providerId="LiveId" clId="{D5F10EC7-430A-45CD-B615-72BF011202D4}" dt="2022-09-09T14:54:54.714" v="8662"/>
        <pc:sldMkLst>
          <pc:docMk/>
          <pc:sldMk cId="3918139973" sldId="303"/>
        </pc:sldMkLst>
        <pc:spChg chg="replST">
          <ac:chgData name="Jean-Sébastien Brunet" userId="c5642e0c3ccfa012" providerId="LiveId" clId="{D5F10EC7-430A-45CD-B615-72BF011202D4}" dt="2022-09-09T14:54:54.706" v="8657"/>
          <ac:spMkLst>
            <pc:docMk/>
            <pc:sldMk cId="3918139973" sldId="303"/>
            <ac:spMk id="2" creationId="{FD9854B2-D896-4675-BE8E-B1FBC5A41FA3}"/>
          </ac:spMkLst>
        </pc:spChg>
        <pc:spChg chg="replST">
          <ac:chgData name="Jean-Sébastien Brunet" userId="c5642e0c3ccfa012" providerId="LiveId" clId="{D5F10EC7-430A-45CD-B615-72BF011202D4}" dt="2022-09-09T14:54:54.693" v="8651"/>
          <ac:spMkLst>
            <pc:docMk/>
            <pc:sldMk cId="3918139973" sldId="303"/>
            <ac:spMk id="11" creationId="{1CE580D1-F917-4567-AFB4-99AA9B52ADF0}"/>
          </ac:spMkLst>
        </pc:spChg>
        <pc:spChg chg="replST">
          <ac:chgData name="Jean-Sébastien Brunet" userId="c5642e0c3ccfa012" providerId="LiveId" clId="{D5F10EC7-430A-45CD-B615-72BF011202D4}" dt="2022-09-09T14:54:54.702" v="8655"/>
          <ac:spMkLst>
            <pc:docMk/>
            <pc:sldMk cId="3918139973" sldId="303"/>
            <ac:spMk id="19" creationId="{EC17D08F-2133-44A9-B28C-CB29928FA8D9}"/>
          </ac:spMkLst>
        </pc:spChg>
        <pc:spChg chg="replST">
          <ac:chgData name="Jean-Sébastien Brunet" userId="c5642e0c3ccfa012" providerId="LiveId" clId="{D5F10EC7-430A-45CD-B615-72BF011202D4}" dt="2022-09-09T14:54:54.704" v="8656"/>
          <ac:spMkLst>
            <pc:docMk/>
            <pc:sldMk cId="3918139973" sldId="303"/>
            <ac:spMk id="21" creationId="{0CC36881-E309-4C41-8B5B-203AADC15FF6}"/>
          </ac:spMkLst>
        </pc:spChg>
        <pc:grpChg chg="replST">
          <ac:chgData name="Jean-Sébastien Brunet" userId="c5642e0c3ccfa012" providerId="LiveId" clId="{D5F10EC7-430A-45CD-B615-72BF011202D4}" dt="2022-09-09T14:54:54.709" v="8659"/>
          <ac:grpSpMkLst>
            <pc:docMk/>
            <pc:sldMk cId="3918139973" sldId="303"/>
            <ac:grpSpMk id="25" creationId="{AED92372-F778-4E96-9E90-4E63BAF3CAD3}"/>
          </ac:grpSpMkLst>
        </pc:grpChg>
        <pc:picChg chg="replST">
          <ac:chgData name="Jean-Sébastien Brunet" userId="c5642e0c3ccfa012" providerId="LiveId" clId="{D5F10EC7-430A-45CD-B615-72BF011202D4}" dt="2022-09-09T14:54:54.711" v="8660"/>
          <ac:picMkLst>
            <pc:docMk/>
            <pc:sldMk cId="3918139973" sldId="303"/>
            <ac:picMk id="5" creationId="{27AA9594-39E2-4ABF-9DBE-971DF5C8DD47}"/>
          </ac:picMkLst>
        </pc:picChg>
        <pc:picChg chg="replST">
          <ac:chgData name="Jean-Sébastien Brunet" userId="c5642e0c3ccfa012" providerId="LiveId" clId="{D5F10EC7-430A-45CD-B615-72BF011202D4}" dt="2022-09-09T14:54:54.695" v="8652"/>
          <ac:picMkLst>
            <pc:docMk/>
            <pc:sldMk cId="3918139973" sldId="303"/>
            <ac:picMk id="13" creationId="{1F5620B8-A2D8-4568-B566-F0453A0D9167}"/>
          </ac:picMkLst>
        </pc:picChg>
        <pc:picChg chg="replST">
          <ac:chgData name="Jean-Sébastien Brunet" userId="c5642e0c3ccfa012" providerId="LiveId" clId="{D5F10EC7-430A-45CD-B615-72BF011202D4}" dt="2022-09-09T14:54:54.712" v="8661"/>
          <ac:picMkLst>
            <pc:docMk/>
            <pc:sldMk cId="3918139973" sldId="303"/>
            <ac:picMk id="29" creationId="{4B61EBEC-D0CA-456C-98A6-EDA1AC9FB0D6}"/>
          </ac:picMkLst>
        </pc:picChg>
        <pc:cxnChg chg="replST">
          <ac:chgData name="Jean-Sébastien Brunet" userId="c5642e0c3ccfa012" providerId="LiveId" clId="{D5F10EC7-430A-45CD-B615-72BF011202D4}" dt="2022-09-09T14:54:54.697" v="8653"/>
          <ac:cxnSpMkLst>
            <pc:docMk/>
            <pc:sldMk cId="3918139973" sldId="303"/>
            <ac:cxnSpMk id="15" creationId="{1C7D2BA4-4B7A-4596-8BCC-5CF715423894}"/>
          </ac:cxnSpMkLst>
        </pc:cxnChg>
        <pc:cxnChg chg="replST">
          <ac:chgData name="Jean-Sébastien Brunet" userId="c5642e0c3ccfa012" providerId="LiveId" clId="{D5F10EC7-430A-45CD-B615-72BF011202D4}" dt="2022-09-09T14:54:54.699" v="8654"/>
          <ac:cxnSpMkLst>
            <pc:docMk/>
            <pc:sldMk cId="3918139973" sldId="303"/>
            <ac:cxnSpMk id="17" creationId="{4977F1E1-2B6F-4BB6-899F-67D8764D83C5}"/>
          </ac:cxnSpMkLst>
        </pc:cxnChg>
        <pc:cxnChg chg="replST">
          <ac:chgData name="Jean-Sébastien Brunet" userId="c5642e0c3ccfa012" providerId="LiveId" clId="{D5F10EC7-430A-45CD-B615-72BF011202D4}" dt="2022-09-09T14:54:54.707" v="8658"/>
          <ac:cxnSpMkLst>
            <pc:docMk/>
            <pc:sldMk cId="3918139973" sldId="303"/>
            <ac:cxnSpMk id="23" creationId="{84F2C6A8-7D46-49EA-860B-0F0B0208436C}"/>
          </ac:cxnSpMkLst>
        </pc:cxnChg>
        <pc:cxnChg chg="replST">
          <ac:chgData name="Jean-Sébastien Brunet" userId="c5642e0c3ccfa012" providerId="LiveId" clId="{D5F10EC7-430A-45CD-B615-72BF011202D4}" dt="2022-09-09T14:54:54.714" v="8662"/>
          <ac:cxnSpMkLst>
            <pc:docMk/>
            <pc:sldMk cId="3918139973" sldId="303"/>
            <ac:cxnSpMk id="31" creationId="{718A71EB-D327-4458-85FB-26336B2BA01B}"/>
          </ac:cxnSpMkLst>
        </pc:cxnChg>
      </pc:sldChg>
      <pc:sldChg chg="addSp delSp modSp mod modClrScheme delDesignElem chgLayout">
        <pc:chgData name="Jean-Sébastien Brunet" userId="c5642e0c3ccfa012" providerId="LiveId" clId="{D5F10EC7-430A-45CD-B615-72BF011202D4}" dt="2022-09-26T15:04:09.146" v="15208" actId="14100"/>
        <pc:sldMkLst>
          <pc:docMk/>
          <pc:sldMk cId="4057916622" sldId="304"/>
        </pc:sldMkLst>
        <pc:spChg chg="mod ord replST">
          <ac:chgData name="Jean-Sébastien Brunet" userId="c5642e0c3ccfa012" providerId="LiveId" clId="{D5F10EC7-430A-45CD-B615-72BF011202D4}" dt="2022-09-26T15:04:09.146" v="15208" actId="14100"/>
          <ac:spMkLst>
            <pc:docMk/>
            <pc:sldMk cId="4057916622" sldId="304"/>
            <ac:spMk id="2" creationId="{C991505F-3198-4CB2-B48E-379287AA3932}"/>
          </ac:spMkLst>
        </pc:spChg>
        <pc:spChg chg="add mod ord replST">
          <ac:chgData name="Jean-Sébastien Brunet" userId="c5642e0c3ccfa012" providerId="LiveId" clId="{D5F10EC7-430A-45CD-B615-72BF011202D4}" dt="2022-09-09T14:54:54.777" v="8694"/>
          <ac:spMkLst>
            <pc:docMk/>
            <pc:sldMk cId="4057916622" sldId="304"/>
            <ac:spMk id="3" creationId="{E23C1687-012A-D944-9225-15F0792BEC0E}"/>
          </ac:spMkLst>
        </pc:spChg>
        <pc:spChg chg="add mod ord replST">
          <ac:chgData name="Jean-Sébastien Brunet" userId="c5642e0c3ccfa012" providerId="LiveId" clId="{D5F10EC7-430A-45CD-B615-72BF011202D4}" dt="2022-09-09T14:54:54.778" v="8695"/>
          <ac:spMkLst>
            <pc:docMk/>
            <pc:sldMk cId="4057916622" sldId="304"/>
            <ac:spMk id="4" creationId="{16DBA55C-B265-D77A-D2BA-EEF6031840A4}"/>
          </ac:spMkLst>
        </pc:spChg>
        <pc:spChg chg="add mod ord replST">
          <ac:chgData name="Jean-Sébastien Brunet" userId="c5642e0c3ccfa012" providerId="LiveId" clId="{D5F10EC7-430A-45CD-B615-72BF011202D4}" dt="2022-09-09T14:54:54.780" v="8696"/>
          <ac:spMkLst>
            <pc:docMk/>
            <pc:sldMk cId="4057916622" sldId="304"/>
            <ac:spMk id="5" creationId="{B9A9224F-8826-80D3-EAFA-80078F8A7FA7}"/>
          </ac:spMkLst>
        </pc:spChg>
        <pc:spChg chg="add mod ord replST">
          <ac:chgData name="Jean-Sébastien Brunet" userId="c5642e0c3ccfa012" providerId="LiveId" clId="{D5F10EC7-430A-45CD-B615-72BF011202D4}" dt="2022-09-09T14:54:54.782" v="8697"/>
          <ac:spMkLst>
            <pc:docMk/>
            <pc:sldMk cId="4057916622" sldId="304"/>
            <ac:spMk id="6" creationId="{777971A3-7301-5137-62CD-E36279A39C38}"/>
          </ac:spMkLst>
        </pc:spChg>
        <pc:spChg chg="del">
          <ac:chgData name="Jean-Sébastien Brunet" userId="c5642e0c3ccfa012" providerId="LiveId" clId="{D5F10EC7-430A-45CD-B615-72BF011202D4}" dt="2022-09-07T17:07:02.825" v="231" actId="700"/>
          <ac:spMkLst>
            <pc:docMk/>
            <pc:sldMk cId="4057916622" sldId="304"/>
            <ac:spMk id="63" creationId="{1CE580D1-F917-4567-AFB4-99AA9B52ADF0}"/>
          </ac:spMkLst>
        </pc:spChg>
        <pc:spChg chg="del">
          <ac:chgData name="Jean-Sébastien Brunet" userId="c5642e0c3ccfa012" providerId="LiveId" clId="{D5F10EC7-430A-45CD-B615-72BF011202D4}" dt="2022-09-07T17:07:02.825" v="231" actId="700"/>
          <ac:spMkLst>
            <pc:docMk/>
            <pc:sldMk cId="4057916622" sldId="304"/>
            <ac:spMk id="71" creationId="{856F0283-88F7-4156-A9F2-05A8C088CCDB}"/>
          </ac:spMkLst>
        </pc:spChg>
        <pc:spChg chg="del">
          <ac:chgData name="Jean-Sébastien Brunet" userId="c5642e0c3ccfa012" providerId="LiveId" clId="{D5F10EC7-430A-45CD-B615-72BF011202D4}" dt="2022-09-07T17:07:02.825" v="231" actId="700"/>
          <ac:spMkLst>
            <pc:docMk/>
            <pc:sldMk cId="4057916622" sldId="304"/>
            <ac:spMk id="73" creationId="{0532B2B2-6094-43C4-9F8C-62F8CCB6483D}"/>
          </ac:spMkLst>
        </pc:spChg>
        <pc:grpChg chg="del">
          <ac:chgData name="Jean-Sébastien Brunet" userId="c5642e0c3ccfa012" providerId="LiveId" clId="{D5F10EC7-430A-45CD-B615-72BF011202D4}" dt="2022-09-07T17:07:02.825" v="231" actId="700"/>
          <ac:grpSpMkLst>
            <pc:docMk/>
            <pc:sldMk cId="4057916622" sldId="304"/>
            <ac:grpSpMk id="77" creationId="{9875FB44-3446-426C-AA71-B6228AFFD58D}"/>
          </ac:grpSpMkLst>
        </pc:grpChg>
        <pc:picChg chg="del">
          <ac:chgData name="Jean-Sébastien Brunet" userId="c5642e0c3ccfa012" providerId="LiveId" clId="{D5F10EC7-430A-45CD-B615-72BF011202D4}" dt="2022-09-07T17:07:06.366" v="233" actId="478"/>
          <ac:picMkLst>
            <pc:docMk/>
            <pc:sldMk cId="4057916622" sldId="304"/>
            <ac:picMk id="8" creationId="{A8CDDEB6-CA6D-4E22-94BA-97527C784989}"/>
          </ac:picMkLst>
        </pc:picChg>
        <pc:picChg chg="del">
          <ac:chgData name="Jean-Sébastien Brunet" userId="c5642e0c3ccfa012" providerId="LiveId" clId="{D5F10EC7-430A-45CD-B615-72BF011202D4}" dt="2022-09-07T17:07:02.825" v="231" actId="700"/>
          <ac:picMkLst>
            <pc:docMk/>
            <pc:sldMk cId="4057916622" sldId="304"/>
            <ac:picMk id="65" creationId="{1F5620B8-A2D8-4568-B566-F0453A0D9167}"/>
          </ac:picMkLst>
        </pc:picChg>
        <pc:picChg chg="del">
          <ac:chgData name="Jean-Sébastien Brunet" userId="c5642e0c3ccfa012" providerId="LiveId" clId="{D5F10EC7-430A-45CD-B615-72BF011202D4}" dt="2022-09-07T17:07:02.825" v="231" actId="700"/>
          <ac:picMkLst>
            <pc:docMk/>
            <pc:sldMk cId="4057916622" sldId="304"/>
            <ac:picMk id="81" creationId="{C5A25AE9-BB09-4E49-9702-B01FB2FE27FE}"/>
          </ac:picMkLst>
        </pc:picChg>
        <pc:cxnChg chg="del">
          <ac:chgData name="Jean-Sébastien Brunet" userId="c5642e0c3ccfa012" providerId="LiveId" clId="{D5F10EC7-430A-45CD-B615-72BF011202D4}" dt="2022-09-07T17:07:02.825" v="231" actId="700"/>
          <ac:cxnSpMkLst>
            <pc:docMk/>
            <pc:sldMk cId="4057916622" sldId="304"/>
            <ac:cxnSpMk id="67" creationId="{1C7D2BA4-4B7A-4596-8BCC-5CF715423894}"/>
          </ac:cxnSpMkLst>
        </pc:cxnChg>
        <pc:cxnChg chg="del">
          <ac:chgData name="Jean-Sébastien Brunet" userId="c5642e0c3ccfa012" providerId="LiveId" clId="{D5F10EC7-430A-45CD-B615-72BF011202D4}" dt="2022-09-07T17:07:02.825" v="231" actId="700"/>
          <ac:cxnSpMkLst>
            <pc:docMk/>
            <pc:sldMk cId="4057916622" sldId="304"/>
            <ac:cxnSpMk id="69" creationId="{4977F1E1-2B6F-4BB6-899F-67D8764D83C5}"/>
          </ac:cxnSpMkLst>
        </pc:cxnChg>
        <pc:cxnChg chg="del">
          <ac:chgData name="Jean-Sébastien Brunet" userId="c5642e0c3ccfa012" providerId="LiveId" clId="{D5F10EC7-430A-45CD-B615-72BF011202D4}" dt="2022-09-07T17:07:02.825" v="231" actId="700"/>
          <ac:cxnSpMkLst>
            <pc:docMk/>
            <pc:sldMk cId="4057916622" sldId="304"/>
            <ac:cxnSpMk id="75" creationId="{C67059AD-6209-40DC-A746-1390D850FBCE}"/>
          </ac:cxnSpMkLst>
        </pc:cxnChg>
        <pc:cxnChg chg="del">
          <ac:chgData name="Jean-Sébastien Brunet" userId="c5642e0c3ccfa012" providerId="LiveId" clId="{D5F10EC7-430A-45CD-B615-72BF011202D4}" dt="2022-09-07T17:07:02.825" v="231" actId="700"/>
          <ac:cxnSpMkLst>
            <pc:docMk/>
            <pc:sldMk cId="4057916622" sldId="304"/>
            <ac:cxnSpMk id="83" creationId="{97B655F3-9B93-4D27-982D-1145D7144355}"/>
          </ac:cxnSpMkLst>
        </pc:cxnChg>
      </pc:sldChg>
      <pc:sldChg chg="modSp mod ord">
        <pc:chgData name="Jean-Sébastien Brunet" userId="c5642e0c3ccfa012" providerId="LiveId" clId="{D5F10EC7-430A-45CD-B615-72BF011202D4}" dt="2022-09-09T14:54:54.847" v="8734"/>
        <pc:sldMkLst>
          <pc:docMk/>
          <pc:sldMk cId="639335034" sldId="305"/>
        </pc:sldMkLst>
        <pc:spChg chg="mod replST">
          <ac:chgData name="Jean-Sébastien Brunet" userId="c5642e0c3ccfa012" providerId="LiveId" clId="{D5F10EC7-430A-45CD-B615-72BF011202D4}" dt="2022-09-09T14:54:54.838" v="8729"/>
          <ac:spMkLst>
            <pc:docMk/>
            <pc:sldMk cId="639335034" sldId="305"/>
            <ac:spMk id="2" creationId="{320CDE8A-BA3E-4B1F-BA9A-D125C96E5AE5}"/>
          </ac:spMkLst>
        </pc:spChg>
        <pc:spChg chg="replST">
          <ac:chgData name="Jean-Sébastien Brunet" userId="c5642e0c3ccfa012" providerId="LiveId" clId="{D5F10EC7-430A-45CD-B615-72BF011202D4}" dt="2022-09-09T14:54:54.829" v="8723"/>
          <ac:spMkLst>
            <pc:docMk/>
            <pc:sldMk cId="639335034" sldId="305"/>
            <ac:spMk id="14" creationId="{1CE580D1-F917-4567-AFB4-99AA9B52ADF0}"/>
          </ac:spMkLst>
        </pc:spChg>
        <pc:spChg chg="replST">
          <ac:chgData name="Jean-Sébastien Brunet" userId="c5642e0c3ccfa012" providerId="LiveId" clId="{D5F10EC7-430A-45CD-B615-72BF011202D4}" dt="2022-09-09T14:54:54.835" v="8727"/>
          <ac:spMkLst>
            <pc:docMk/>
            <pc:sldMk cId="639335034" sldId="305"/>
            <ac:spMk id="22" creationId="{315B18DF-1A4F-456F-8E0E-8CFE4C8089C4}"/>
          </ac:spMkLst>
        </pc:spChg>
        <pc:spChg chg="replST">
          <ac:chgData name="Jean-Sébastien Brunet" userId="c5642e0c3ccfa012" providerId="LiveId" clId="{D5F10EC7-430A-45CD-B615-72BF011202D4}" dt="2022-09-09T14:54:54.837" v="8728"/>
          <ac:spMkLst>
            <pc:docMk/>
            <pc:sldMk cId="639335034" sldId="305"/>
            <ac:spMk id="24" creationId="{E334CD9B-39EA-42AE-8A1F-0D40028F3FC4}"/>
          </ac:spMkLst>
        </pc:spChg>
        <pc:grpChg chg="replST">
          <ac:chgData name="Jean-Sébastien Brunet" userId="c5642e0c3ccfa012" providerId="LiveId" clId="{D5F10EC7-430A-45CD-B615-72BF011202D4}" dt="2022-09-09T14:54:54.841" v="8731"/>
          <ac:grpSpMkLst>
            <pc:docMk/>
            <pc:sldMk cId="639335034" sldId="305"/>
            <ac:grpSpMk id="28" creationId="{24C6E9FA-459B-47A6-93ED-A57860553C3A}"/>
          </ac:grpSpMkLst>
        </pc:grpChg>
        <pc:picChg chg="replST">
          <ac:chgData name="Jean-Sébastien Brunet" userId="c5642e0c3ccfa012" providerId="LiveId" clId="{D5F10EC7-430A-45CD-B615-72BF011202D4}" dt="2022-09-09T14:54:54.843" v="8732"/>
          <ac:picMkLst>
            <pc:docMk/>
            <pc:sldMk cId="639335034" sldId="305"/>
            <ac:picMk id="8" creationId="{5EA56F1C-50D8-440C-8061-38863DF23CF5}"/>
          </ac:picMkLst>
        </pc:picChg>
        <pc:picChg chg="replST">
          <ac:chgData name="Jean-Sébastien Brunet" userId="c5642e0c3ccfa012" providerId="LiveId" clId="{D5F10EC7-430A-45CD-B615-72BF011202D4}" dt="2022-09-09T14:54:54.830" v="8724"/>
          <ac:picMkLst>
            <pc:docMk/>
            <pc:sldMk cId="639335034" sldId="305"/>
            <ac:picMk id="16" creationId="{1F5620B8-A2D8-4568-B566-F0453A0D9167}"/>
          </ac:picMkLst>
        </pc:picChg>
        <pc:picChg chg="replST">
          <ac:chgData name="Jean-Sébastien Brunet" userId="c5642e0c3ccfa012" providerId="LiveId" clId="{D5F10EC7-430A-45CD-B615-72BF011202D4}" dt="2022-09-09T14:54:54.845" v="8733"/>
          <ac:picMkLst>
            <pc:docMk/>
            <pc:sldMk cId="639335034" sldId="305"/>
            <ac:picMk id="32" creationId="{8E7CFEF1-65E1-4CEE-91CA-B6B73B84BC8E}"/>
          </ac:picMkLst>
        </pc:picChg>
        <pc:cxnChg chg="replST">
          <ac:chgData name="Jean-Sébastien Brunet" userId="c5642e0c3ccfa012" providerId="LiveId" clId="{D5F10EC7-430A-45CD-B615-72BF011202D4}" dt="2022-09-09T14:54:54.832" v="8725"/>
          <ac:cxnSpMkLst>
            <pc:docMk/>
            <pc:sldMk cId="639335034" sldId="305"/>
            <ac:cxnSpMk id="18" creationId="{1C7D2BA4-4B7A-4596-8BCC-5CF715423894}"/>
          </ac:cxnSpMkLst>
        </pc:cxnChg>
        <pc:cxnChg chg="replST">
          <ac:chgData name="Jean-Sébastien Brunet" userId="c5642e0c3ccfa012" providerId="LiveId" clId="{D5F10EC7-430A-45CD-B615-72BF011202D4}" dt="2022-09-09T14:54:54.834" v="8726"/>
          <ac:cxnSpMkLst>
            <pc:docMk/>
            <pc:sldMk cId="639335034" sldId="305"/>
            <ac:cxnSpMk id="20" creationId="{4977F1E1-2B6F-4BB6-899F-67D8764D83C5}"/>
          </ac:cxnSpMkLst>
        </pc:cxnChg>
        <pc:cxnChg chg="replST">
          <ac:chgData name="Jean-Sébastien Brunet" userId="c5642e0c3ccfa012" providerId="LiveId" clId="{D5F10EC7-430A-45CD-B615-72BF011202D4}" dt="2022-09-09T14:54:54.840" v="8730"/>
          <ac:cxnSpMkLst>
            <pc:docMk/>
            <pc:sldMk cId="639335034" sldId="305"/>
            <ac:cxnSpMk id="26" creationId="{E7C3AE2A-04FA-4B67-9C14-0D990CA6AE0F}"/>
          </ac:cxnSpMkLst>
        </pc:cxnChg>
        <pc:cxnChg chg="replST">
          <ac:chgData name="Jean-Sébastien Brunet" userId="c5642e0c3ccfa012" providerId="LiveId" clId="{D5F10EC7-430A-45CD-B615-72BF011202D4}" dt="2022-09-09T14:54:54.847" v="8734"/>
          <ac:cxnSpMkLst>
            <pc:docMk/>
            <pc:sldMk cId="639335034" sldId="305"/>
            <ac:cxnSpMk id="34" creationId="{FCA742D8-7814-4F8A-AEF8-1857FB21F043}"/>
          </ac:cxnSpMkLst>
        </pc:cxnChg>
      </pc:sldChg>
      <pc:sldChg chg="modSp mod ord">
        <pc:chgData name="Jean-Sébastien Brunet" userId="c5642e0c3ccfa012" providerId="LiveId" clId="{D5F10EC7-430A-45CD-B615-72BF011202D4}" dt="2022-09-09T14:54:54.901" v="8760"/>
        <pc:sldMkLst>
          <pc:docMk/>
          <pc:sldMk cId="1984002316" sldId="306"/>
        </pc:sldMkLst>
        <pc:spChg chg="mod replST">
          <ac:chgData name="Jean-Sébastien Brunet" userId="c5642e0c3ccfa012" providerId="LiveId" clId="{D5F10EC7-430A-45CD-B615-72BF011202D4}" dt="2022-09-09T14:54:54.890" v="8755"/>
          <ac:spMkLst>
            <pc:docMk/>
            <pc:sldMk cId="1984002316" sldId="306"/>
            <ac:spMk id="2" creationId="{1E0A7A2E-6D79-4E9E-A15D-08DD6399276D}"/>
          </ac:spMkLst>
        </pc:spChg>
        <pc:spChg chg="replST">
          <ac:chgData name="Jean-Sébastien Brunet" userId="c5642e0c3ccfa012" providerId="LiveId" clId="{D5F10EC7-430A-45CD-B615-72BF011202D4}" dt="2022-09-09T14:54:54.879" v="8749"/>
          <ac:spMkLst>
            <pc:docMk/>
            <pc:sldMk cId="1984002316" sldId="306"/>
            <ac:spMk id="39" creationId="{1CE580D1-F917-4567-AFB4-99AA9B52ADF0}"/>
          </ac:spMkLst>
        </pc:spChg>
        <pc:spChg chg="replST">
          <ac:chgData name="Jean-Sébastien Brunet" userId="c5642e0c3ccfa012" providerId="LiveId" clId="{D5F10EC7-430A-45CD-B615-72BF011202D4}" dt="2022-09-09T14:54:54.887" v="8753"/>
          <ac:spMkLst>
            <pc:docMk/>
            <pc:sldMk cId="1984002316" sldId="306"/>
            <ac:spMk id="47" creationId="{B0013D77-6314-4D7E-B3AE-F64340434DD7}"/>
          </ac:spMkLst>
        </pc:spChg>
        <pc:spChg chg="replST">
          <ac:chgData name="Jean-Sébastien Brunet" userId="c5642e0c3ccfa012" providerId="LiveId" clId="{D5F10EC7-430A-45CD-B615-72BF011202D4}" dt="2022-09-09T14:54:54.888" v="8754"/>
          <ac:spMkLst>
            <pc:docMk/>
            <pc:sldMk cId="1984002316" sldId="306"/>
            <ac:spMk id="49" creationId="{4F504834-5C3B-4268-AA97-192F1C8B30C5}"/>
          </ac:spMkLst>
        </pc:spChg>
        <pc:grpChg chg="replST">
          <ac:chgData name="Jean-Sébastien Brunet" userId="c5642e0c3ccfa012" providerId="LiveId" clId="{D5F10EC7-430A-45CD-B615-72BF011202D4}" dt="2022-09-09T14:54:54.895" v="8757"/>
          <ac:grpSpMkLst>
            <pc:docMk/>
            <pc:sldMk cId="1984002316" sldId="306"/>
            <ac:grpSpMk id="53" creationId="{14769521-3FF2-4900-8E88-FE324129CBCF}"/>
          </ac:grpSpMkLst>
        </pc:grpChg>
        <pc:picChg chg="replST">
          <ac:chgData name="Jean-Sébastien Brunet" userId="c5642e0c3ccfa012" providerId="LiveId" clId="{D5F10EC7-430A-45CD-B615-72BF011202D4}" dt="2022-09-09T14:54:54.897" v="8758"/>
          <ac:picMkLst>
            <pc:docMk/>
            <pc:sldMk cId="1984002316" sldId="306"/>
            <ac:picMk id="8" creationId="{A52BA2BF-6164-457F-86BF-9BCD50177AD5}"/>
          </ac:picMkLst>
        </pc:picChg>
        <pc:picChg chg="replST">
          <ac:chgData name="Jean-Sébastien Brunet" userId="c5642e0c3ccfa012" providerId="LiveId" clId="{D5F10EC7-430A-45CD-B615-72BF011202D4}" dt="2022-09-09T14:54:54.881" v="8750"/>
          <ac:picMkLst>
            <pc:docMk/>
            <pc:sldMk cId="1984002316" sldId="306"/>
            <ac:picMk id="41" creationId="{1F5620B8-A2D8-4568-B566-F0453A0D9167}"/>
          </ac:picMkLst>
        </pc:picChg>
        <pc:picChg chg="replST">
          <ac:chgData name="Jean-Sébastien Brunet" userId="c5642e0c3ccfa012" providerId="LiveId" clId="{D5F10EC7-430A-45CD-B615-72BF011202D4}" dt="2022-09-09T14:54:54.898" v="8759"/>
          <ac:picMkLst>
            <pc:docMk/>
            <pc:sldMk cId="1984002316" sldId="306"/>
            <ac:picMk id="57" creationId="{734D3980-B8F4-49E4-BADC-88E2D3517DEA}"/>
          </ac:picMkLst>
        </pc:picChg>
        <pc:cxnChg chg="replST">
          <ac:chgData name="Jean-Sébastien Brunet" userId="c5642e0c3ccfa012" providerId="LiveId" clId="{D5F10EC7-430A-45CD-B615-72BF011202D4}" dt="2022-09-09T14:54:54.883" v="8751"/>
          <ac:cxnSpMkLst>
            <pc:docMk/>
            <pc:sldMk cId="1984002316" sldId="306"/>
            <ac:cxnSpMk id="43" creationId="{1C7D2BA4-4B7A-4596-8BCC-5CF715423894}"/>
          </ac:cxnSpMkLst>
        </pc:cxnChg>
        <pc:cxnChg chg="replST">
          <ac:chgData name="Jean-Sébastien Brunet" userId="c5642e0c3ccfa012" providerId="LiveId" clId="{D5F10EC7-430A-45CD-B615-72BF011202D4}" dt="2022-09-09T14:54:54.885" v="8752"/>
          <ac:cxnSpMkLst>
            <pc:docMk/>
            <pc:sldMk cId="1984002316" sldId="306"/>
            <ac:cxnSpMk id="45" creationId="{4977F1E1-2B6F-4BB6-899F-67D8764D83C5}"/>
          </ac:cxnSpMkLst>
        </pc:cxnChg>
        <pc:cxnChg chg="replST">
          <ac:chgData name="Jean-Sébastien Brunet" userId="c5642e0c3ccfa012" providerId="LiveId" clId="{D5F10EC7-430A-45CD-B615-72BF011202D4}" dt="2022-09-09T14:54:54.893" v="8756"/>
          <ac:cxnSpMkLst>
            <pc:docMk/>
            <pc:sldMk cId="1984002316" sldId="306"/>
            <ac:cxnSpMk id="51" creationId="{08499C1D-827E-4262-9D7E-C9C5D41F74D3}"/>
          </ac:cxnSpMkLst>
        </pc:cxnChg>
        <pc:cxnChg chg="replST">
          <ac:chgData name="Jean-Sébastien Brunet" userId="c5642e0c3ccfa012" providerId="LiveId" clId="{D5F10EC7-430A-45CD-B615-72BF011202D4}" dt="2022-09-09T14:54:54.901" v="8760"/>
          <ac:cxnSpMkLst>
            <pc:docMk/>
            <pc:sldMk cId="1984002316" sldId="306"/>
            <ac:cxnSpMk id="59" creationId="{90E57DF2-FA2B-4494-B47E-8180C63267B4}"/>
          </ac:cxnSpMkLst>
        </pc:cxnChg>
      </pc:sldChg>
      <pc:sldChg chg="modSp del mod">
        <pc:chgData name="Jean-Sébastien Brunet" userId="c5642e0c3ccfa012" providerId="LiveId" clId="{D5F10EC7-430A-45CD-B615-72BF011202D4}" dt="2022-09-20T15:06:54.946" v="14025" actId="47"/>
        <pc:sldMkLst>
          <pc:docMk/>
          <pc:sldMk cId="950685787" sldId="307"/>
        </pc:sldMkLst>
        <pc:spChg chg="replST">
          <ac:chgData name="Jean-Sébastien Brunet" userId="c5642e0c3ccfa012" providerId="LiveId" clId="{D5F10EC7-430A-45CD-B615-72BF011202D4}" dt="2022-09-09T14:54:55.104" v="8863"/>
          <ac:spMkLst>
            <pc:docMk/>
            <pc:sldMk cId="950685787" sldId="307"/>
            <ac:spMk id="2" creationId="{BC4E9AFA-AA06-48C8-9F47-CBA89B44C5D7}"/>
          </ac:spMkLst>
        </pc:spChg>
        <pc:spChg chg="replST">
          <ac:chgData name="Jean-Sébastien Brunet" userId="c5642e0c3ccfa012" providerId="LiveId" clId="{D5F10EC7-430A-45CD-B615-72BF011202D4}" dt="2022-09-09T14:54:55.105" v="8864"/>
          <ac:spMkLst>
            <pc:docMk/>
            <pc:sldMk cId="950685787" sldId="307"/>
            <ac:spMk id="3" creationId="{81F7DFFB-F04B-48B4-8CF7-AE80099994D8}"/>
          </ac:spMkLst>
        </pc:spChg>
        <pc:spChg chg="replST">
          <ac:chgData name="Jean-Sébastien Brunet" userId="c5642e0c3ccfa012" providerId="LiveId" clId="{D5F10EC7-430A-45CD-B615-72BF011202D4}" dt="2022-09-09T14:54:55.115" v="8870"/>
          <ac:spMkLst>
            <pc:docMk/>
            <pc:sldMk cId="950685787" sldId="307"/>
            <ac:spMk id="5" creationId="{555ECE36-1B4E-44CA-98B7-0077D25A26BA}"/>
          </ac:spMkLst>
        </pc:spChg>
        <pc:spChg chg="replST">
          <ac:chgData name="Jean-Sébastien Brunet" userId="c5642e0c3ccfa012" providerId="LiveId" clId="{D5F10EC7-430A-45CD-B615-72BF011202D4}" dt="2022-09-09T14:54:55.093" v="8857"/>
          <ac:spMkLst>
            <pc:docMk/>
            <pc:sldMk cId="950685787" sldId="307"/>
            <ac:spMk id="39" creationId="{1CE580D1-F917-4567-AFB4-99AA9B52ADF0}"/>
          </ac:spMkLst>
        </pc:spChg>
        <pc:spChg chg="replST">
          <ac:chgData name="Jean-Sébastien Brunet" userId="c5642e0c3ccfa012" providerId="LiveId" clId="{D5F10EC7-430A-45CD-B615-72BF011202D4}" dt="2022-09-09T14:54:55.100" v="8861"/>
          <ac:spMkLst>
            <pc:docMk/>
            <pc:sldMk cId="950685787" sldId="307"/>
            <ac:spMk id="47" creationId="{B0013D77-6314-4D7E-B3AE-F64340434DD7}"/>
          </ac:spMkLst>
        </pc:spChg>
        <pc:spChg chg="replST">
          <ac:chgData name="Jean-Sébastien Brunet" userId="c5642e0c3ccfa012" providerId="LiveId" clId="{D5F10EC7-430A-45CD-B615-72BF011202D4}" dt="2022-09-09T14:54:55.102" v="8862"/>
          <ac:spMkLst>
            <pc:docMk/>
            <pc:sldMk cId="950685787" sldId="307"/>
            <ac:spMk id="49" creationId="{4F504834-5C3B-4268-AA97-192F1C8B30C5}"/>
          </ac:spMkLst>
        </pc:spChg>
        <pc:grpChg chg="replST">
          <ac:chgData name="Jean-Sébastien Brunet" userId="c5642e0c3ccfa012" providerId="LiveId" clId="{D5F10EC7-430A-45CD-B615-72BF011202D4}" dt="2022-09-09T14:54:55.109" v="8866"/>
          <ac:grpSpMkLst>
            <pc:docMk/>
            <pc:sldMk cId="950685787" sldId="307"/>
            <ac:grpSpMk id="53" creationId="{14769521-3FF2-4900-8E88-FE324129CBCF}"/>
          </ac:grpSpMkLst>
        </pc:grpChg>
        <pc:picChg chg="replST">
          <ac:chgData name="Jean-Sébastien Brunet" userId="c5642e0c3ccfa012" providerId="LiveId" clId="{D5F10EC7-430A-45CD-B615-72BF011202D4}" dt="2022-09-09T14:54:55.110" v="8867"/>
          <ac:picMkLst>
            <pc:docMk/>
            <pc:sldMk cId="950685787" sldId="307"/>
            <ac:picMk id="8" creationId="{E2029EC8-2C6B-4F47-97D7-C6E588FF4C88}"/>
          </ac:picMkLst>
        </pc:picChg>
        <pc:picChg chg="replST">
          <ac:chgData name="Jean-Sébastien Brunet" userId="c5642e0c3ccfa012" providerId="LiveId" clId="{D5F10EC7-430A-45CD-B615-72BF011202D4}" dt="2022-09-09T14:54:55.095" v="8858"/>
          <ac:picMkLst>
            <pc:docMk/>
            <pc:sldMk cId="950685787" sldId="307"/>
            <ac:picMk id="41" creationId="{1F5620B8-A2D8-4568-B566-F0453A0D9167}"/>
          </ac:picMkLst>
        </pc:picChg>
        <pc:picChg chg="replST">
          <ac:chgData name="Jean-Sébastien Brunet" userId="c5642e0c3ccfa012" providerId="LiveId" clId="{D5F10EC7-430A-45CD-B615-72BF011202D4}" dt="2022-09-09T14:54:55.112" v="8868"/>
          <ac:picMkLst>
            <pc:docMk/>
            <pc:sldMk cId="950685787" sldId="307"/>
            <ac:picMk id="57" creationId="{734D3980-B8F4-49E4-BADC-88E2D3517DEA}"/>
          </ac:picMkLst>
        </pc:picChg>
        <pc:cxnChg chg="replST">
          <ac:chgData name="Jean-Sébastien Brunet" userId="c5642e0c3ccfa012" providerId="LiveId" clId="{D5F10EC7-430A-45CD-B615-72BF011202D4}" dt="2022-09-09T14:54:55.097" v="8859"/>
          <ac:cxnSpMkLst>
            <pc:docMk/>
            <pc:sldMk cId="950685787" sldId="307"/>
            <ac:cxnSpMk id="43" creationId="{1C7D2BA4-4B7A-4596-8BCC-5CF715423894}"/>
          </ac:cxnSpMkLst>
        </pc:cxnChg>
        <pc:cxnChg chg="replST">
          <ac:chgData name="Jean-Sébastien Brunet" userId="c5642e0c3ccfa012" providerId="LiveId" clId="{D5F10EC7-430A-45CD-B615-72BF011202D4}" dt="2022-09-09T14:54:55.098" v="8860"/>
          <ac:cxnSpMkLst>
            <pc:docMk/>
            <pc:sldMk cId="950685787" sldId="307"/>
            <ac:cxnSpMk id="45" creationId="{4977F1E1-2B6F-4BB6-899F-67D8764D83C5}"/>
          </ac:cxnSpMkLst>
        </pc:cxnChg>
        <pc:cxnChg chg="replST">
          <ac:chgData name="Jean-Sébastien Brunet" userId="c5642e0c3ccfa012" providerId="LiveId" clId="{D5F10EC7-430A-45CD-B615-72BF011202D4}" dt="2022-09-09T14:54:55.107" v="8865"/>
          <ac:cxnSpMkLst>
            <pc:docMk/>
            <pc:sldMk cId="950685787" sldId="307"/>
            <ac:cxnSpMk id="51" creationId="{08499C1D-827E-4262-9D7E-C9C5D41F74D3}"/>
          </ac:cxnSpMkLst>
        </pc:cxnChg>
        <pc:cxnChg chg="replST">
          <ac:chgData name="Jean-Sébastien Brunet" userId="c5642e0c3ccfa012" providerId="LiveId" clId="{D5F10EC7-430A-45CD-B615-72BF011202D4}" dt="2022-09-09T14:54:55.113" v="8869"/>
          <ac:cxnSpMkLst>
            <pc:docMk/>
            <pc:sldMk cId="950685787" sldId="307"/>
            <ac:cxnSpMk id="59" creationId="{90E57DF2-FA2B-4494-B47E-8180C63267B4}"/>
          </ac:cxnSpMkLst>
        </pc:cxnChg>
      </pc:sldChg>
      <pc:sldChg chg="modSp del mod">
        <pc:chgData name="Jean-Sébastien Brunet" userId="c5642e0c3ccfa012" providerId="LiveId" clId="{D5F10EC7-430A-45CD-B615-72BF011202D4}" dt="2022-09-20T16:14:51.146" v="14031" actId="47"/>
        <pc:sldMkLst>
          <pc:docMk/>
          <pc:sldMk cId="2685846450" sldId="308"/>
        </pc:sldMkLst>
        <pc:spChg chg="replST">
          <ac:chgData name="Jean-Sébastien Brunet" userId="c5642e0c3ccfa012" providerId="LiveId" clId="{D5F10EC7-430A-45CD-B615-72BF011202D4}" dt="2022-09-09T14:54:55" v="8805"/>
          <ac:spMkLst>
            <pc:docMk/>
            <pc:sldMk cId="2685846450" sldId="308"/>
            <ac:spMk id="2" creationId="{6CCC10E6-593B-4BC1-B54A-E0A6C3E3A0C4}"/>
          </ac:spMkLst>
        </pc:spChg>
        <pc:spChg chg="replST">
          <ac:chgData name="Jean-Sébastien Brunet" userId="c5642e0c3ccfa012" providerId="LiveId" clId="{D5F10EC7-430A-45CD-B615-72BF011202D4}" dt="2022-09-09T14:54:55.002" v="8806"/>
          <ac:spMkLst>
            <pc:docMk/>
            <pc:sldMk cId="2685846450" sldId="308"/>
            <ac:spMk id="3" creationId="{EEB393D8-0FBF-4719-A962-CC8A17B94F4A}"/>
          </ac:spMkLst>
        </pc:spChg>
        <pc:spChg chg="replST">
          <ac:chgData name="Jean-Sébastien Brunet" userId="c5642e0c3ccfa012" providerId="LiveId" clId="{D5F10EC7-430A-45CD-B615-72BF011202D4}" dt="2022-09-09T14:54:54.990" v="8799"/>
          <ac:spMkLst>
            <pc:docMk/>
            <pc:sldMk cId="2685846450" sldId="308"/>
            <ac:spMk id="11" creationId="{1CE580D1-F917-4567-AFB4-99AA9B52ADF0}"/>
          </ac:spMkLst>
        </pc:spChg>
        <pc:spChg chg="replST">
          <ac:chgData name="Jean-Sébastien Brunet" userId="c5642e0c3ccfa012" providerId="LiveId" clId="{D5F10EC7-430A-45CD-B615-72BF011202D4}" dt="2022-09-09T14:54:54.996" v="8803"/>
          <ac:spMkLst>
            <pc:docMk/>
            <pc:sldMk cId="2685846450" sldId="308"/>
            <ac:spMk id="19" creationId="{315B18DF-1A4F-456F-8E0E-8CFE4C8089C4}"/>
          </ac:spMkLst>
        </pc:spChg>
        <pc:spChg chg="replST">
          <ac:chgData name="Jean-Sébastien Brunet" userId="c5642e0c3ccfa012" providerId="LiveId" clId="{D5F10EC7-430A-45CD-B615-72BF011202D4}" dt="2022-09-09T14:54:54.998" v="8804"/>
          <ac:spMkLst>
            <pc:docMk/>
            <pc:sldMk cId="2685846450" sldId="308"/>
            <ac:spMk id="21" creationId="{E334CD9B-39EA-42AE-8A1F-0D40028F3FC4}"/>
          </ac:spMkLst>
        </pc:spChg>
        <pc:grpChg chg="replST">
          <ac:chgData name="Jean-Sébastien Brunet" userId="c5642e0c3ccfa012" providerId="LiveId" clId="{D5F10EC7-430A-45CD-B615-72BF011202D4}" dt="2022-09-09T14:54:55.005" v="8808"/>
          <ac:grpSpMkLst>
            <pc:docMk/>
            <pc:sldMk cId="2685846450" sldId="308"/>
            <ac:grpSpMk id="25" creationId="{24C6E9FA-459B-47A6-93ED-A57860553C3A}"/>
          </ac:grpSpMkLst>
        </pc:grpChg>
        <pc:picChg chg="replST">
          <ac:chgData name="Jean-Sébastien Brunet" userId="c5642e0c3ccfa012" providerId="LiveId" clId="{D5F10EC7-430A-45CD-B615-72BF011202D4}" dt="2022-09-09T14:54:55.006" v="8809"/>
          <ac:picMkLst>
            <pc:docMk/>
            <pc:sldMk cId="2685846450" sldId="308"/>
            <ac:picMk id="5" creationId="{C4D2D151-7D84-4C54-A59F-48E03E3FC102}"/>
          </ac:picMkLst>
        </pc:picChg>
        <pc:picChg chg="replST">
          <ac:chgData name="Jean-Sébastien Brunet" userId="c5642e0c3ccfa012" providerId="LiveId" clId="{D5F10EC7-430A-45CD-B615-72BF011202D4}" dt="2022-09-09T14:54:54.991" v="8800"/>
          <ac:picMkLst>
            <pc:docMk/>
            <pc:sldMk cId="2685846450" sldId="308"/>
            <ac:picMk id="13" creationId="{1F5620B8-A2D8-4568-B566-F0453A0D9167}"/>
          </ac:picMkLst>
        </pc:picChg>
        <pc:picChg chg="replST">
          <ac:chgData name="Jean-Sébastien Brunet" userId="c5642e0c3ccfa012" providerId="LiveId" clId="{D5F10EC7-430A-45CD-B615-72BF011202D4}" dt="2022-09-09T14:54:55.008" v="8810"/>
          <ac:picMkLst>
            <pc:docMk/>
            <pc:sldMk cId="2685846450" sldId="308"/>
            <ac:picMk id="29" creationId="{8E7CFEF1-65E1-4CEE-91CA-B6B73B84BC8E}"/>
          </ac:picMkLst>
        </pc:picChg>
        <pc:cxnChg chg="replST">
          <ac:chgData name="Jean-Sébastien Brunet" userId="c5642e0c3ccfa012" providerId="LiveId" clId="{D5F10EC7-430A-45CD-B615-72BF011202D4}" dt="2022-09-09T14:54:54.993" v="8801"/>
          <ac:cxnSpMkLst>
            <pc:docMk/>
            <pc:sldMk cId="2685846450" sldId="308"/>
            <ac:cxnSpMk id="15" creationId="{1C7D2BA4-4B7A-4596-8BCC-5CF715423894}"/>
          </ac:cxnSpMkLst>
        </pc:cxnChg>
        <pc:cxnChg chg="replST">
          <ac:chgData name="Jean-Sébastien Brunet" userId="c5642e0c3ccfa012" providerId="LiveId" clId="{D5F10EC7-430A-45CD-B615-72BF011202D4}" dt="2022-09-09T14:54:54.994" v="8802"/>
          <ac:cxnSpMkLst>
            <pc:docMk/>
            <pc:sldMk cId="2685846450" sldId="308"/>
            <ac:cxnSpMk id="17" creationId="{4977F1E1-2B6F-4BB6-899F-67D8764D83C5}"/>
          </ac:cxnSpMkLst>
        </pc:cxnChg>
        <pc:cxnChg chg="replST">
          <ac:chgData name="Jean-Sébastien Brunet" userId="c5642e0c3ccfa012" providerId="LiveId" clId="{D5F10EC7-430A-45CD-B615-72BF011202D4}" dt="2022-09-09T14:54:55.003" v="8807"/>
          <ac:cxnSpMkLst>
            <pc:docMk/>
            <pc:sldMk cId="2685846450" sldId="308"/>
            <ac:cxnSpMk id="23" creationId="{E7C3AE2A-04FA-4B67-9C14-0D990CA6AE0F}"/>
          </ac:cxnSpMkLst>
        </pc:cxnChg>
        <pc:cxnChg chg="replST">
          <ac:chgData name="Jean-Sébastien Brunet" userId="c5642e0c3ccfa012" providerId="LiveId" clId="{D5F10EC7-430A-45CD-B615-72BF011202D4}" dt="2022-09-09T14:54:55.010" v="8811"/>
          <ac:cxnSpMkLst>
            <pc:docMk/>
            <pc:sldMk cId="2685846450" sldId="308"/>
            <ac:cxnSpMk id="31" creationId="{FCA742D8-7814-4F8A-AEF8-1857FB21F043}"/>
          </ac:cxnSpMkLst>
        </pc:cxnChg>
      </pc:sldChg>
      <pc:sldChg chg="modSp del mod">
        <pc:chgData name="Jean-Sébastien Brunet" userId="c5642e0c3ccfa012" providerId="LiveId" clId="{D5F10EC7-430A-45CD-B615-72BF011202D4}" dt="2022-09-20T16:14:52.552" v="14032" actId="47"/>
        <pc:sldMkLst>
          <pc:docMk/>
          <pc:sldMk cId="2798801544" sldId="309"/>
        </pc:sldMkLst>
        <pc:spChg chg="replST">
          <ac:chgData name="Jean-Sébastien Brunet" userId="c5642e0c3ccfa012" providerId="LiveId" clId="{D5F10EC7-430A-45CD-B615-72BF011202D4}" dt="2022-09-09T14:54:55.023" v="8818"/>
          <ac:spMkLst>
            <pc:docMk/>
            <pc:sldMk cId="2798801544" sldId="309"/>
            <ac:spMk id="2" creationId="{FFB6D0DF-168F-4599-B459-D35954D8541E}"/>
          </ac:spMkLst>
        </pc:spChg>
        <pc:spChg chg="replST">
          <ac:chgData name="Jean-Sébastien Brunet" userId="c5642e0c3ccfa012" providerId="LiveId" clId="{D5F10EC7-430A-45CD-B615-72BF011202D4}" dt="2022-09-09T14:54:55.012" v="8812"/>
          <ac:spMkLst>
            <pc:docMk/>
            <pc:sldMk cId="2798801544" sldId="309"/>
            <ac:spMk id="11" creationId="{1CE580D1-F917-4567-AFB4-99AA9B52ADF0}"/>
          </ac:spMkLst>
        </pc:spChg>
        <pc:spChg chg="replST">
          <ac:chgData name="Jean-Sébastien Brunet" userId="c5642e0c3ccfa012" providerId="LiveId" clId="{D5F10EC7-430A-45CD-B615-72BF011202D4}" dt="2022-09-09T14:54:55.020" v="8816"/>
          <ac:spMkLst>
            <pc:docMk/>
            <pc:sldMk cId="2798801544" sldId="309"/>
            <ac:spMk id="19" creationId="{315B18DF-1A4F-456F-8E0E-8CFE4C8089C4}"/>
          </ac:spMkLst>
        </pc:spChg>
        <pc:spChg chg="replST">
          <ac:chgData name="Jean-Sébastien Brunet" userId="c5642e0c3ccfa012" providerId="LiveId" clId="{D5F10EC7-430A-45CD-B615-72BF011202D4}" dt="2022-09-09T14:54:55.021" v="8817"/>
          <ac:spMkLst>
            <pc:docMk/>
            <pc:sldMk cId="2798801544" sldId="309"/>
            <ac:spMk id="21" creationId="{E334CD9B-39EA-42AE-8A1F-0D40028F3FC4}"/>
          </ac:spMkLst>
        </pc:spChg>
        <pc:grpChg chg="replST">
          <ac:chgData name="Jean-Sébastien Brunet" userId="c5642e0c3ccfa012" providerId="LiveId" clId="{D5F10EC7-430A-45CD-B615-72BF011202D4}" dt="2022-09-09T14:54:55.026" v="8820"/>
          <ac:grpSpMkLst>
            <pc:docMk/>
            <pc:sldMk cId="2798801544" sldId="309"/>
            <ac:grpSpMk id="25" creationId="{24C6E9FA-459B-47A6-93ED-A57860553C3A}"/>
          </ac:grpSpMkLst>
        </pc:grpChg>
        <pc:picChg chg="replST">
          <ac:chgData name="Jean-Sébastien Brunet" userId="c5642e0c3ccfa012" providerId="LiveId" clId="{D5F10EC7-430A-45CD-B615-72BF011202D4}" dt="2022-09-09T14:54:55.028" v="8821"/>
          <ac:picMkLst>
            <pc:docMk/>
            <pc:sldMk cId="2798801544" sldId="309"/>
            <ac:picMk id="5" creationId="{5EEBC974-7B00-44DD-9C86-F240CA562479}"/>
          </ac:picMkLst>
        </pc:picChg>
        <pc:picChg chg="replST">
          <ac:chgData name="Jean-Sébastien Brunet" userId="c5642e0c3ccfa012" providerId="LiveId" clId="{D5F10EC7-430A-45CD-B615-72BF011202D4}" dt="2022-09-09T14:54:55.014" v="8813"/>
          <ac:picMkLst>
            <pc:docMk/>
            <pc:sldMk cId="2798801544" sldId="309"/>
            <ac:picMk id="13" creationId="{1F5620B8-A2D8-4568-B566-F0453A0D9167}"/>
          </ac:picMkLst>
        </pc:picChg>
        <pc:picChg chg="replST">
          <ac:chgData name="Jean-Sébastien Brunet" userId="c5642e0c3ccfa012" providerId="LiveId" clId="{D5F10EC7-430A-45CD-B615-72BF011202D4}" dt="2022-09-09T14:54:55.029" v="8822"/>
          <ac:picMkLst>
            <pc:docMk/>
            <pc:sldMk cId="2798801544" sldId="309"/>
            <ac:picMk id="29" creationId="{8E7CFEF1-65E1-4CEE-91CA-B6B73B84BC8E}"/>
          </ac:picMkLst>
        </pc:picChg>
        <pc:cxnChg chg="replST">
          <ac:chgData name="Jean-Sébastien Brunet" userId="c5642e0c3ccfa012" providerId="LiveId" clId="{D5F10EC7-430A-45CD-B615-72BF011202D4}" dt="2022-09-09T14:54:55.016" v="8814"/>
          <ac:cxnSpMkLst>
            <pc:docMk/>
            <pc:sldMk cId="2798801544" sldId="309"/>
            <ac:cxnSpMk id="15" creationId="{1C7D2BA4-4B7A-4596-8BCC-5CF715423894}"/>
          </ac:cxnSpMkLst>
        </pc:cxnChg>
        <pc:cxnChg chg="replST">
          <ac:chgData name="Jean-Sébastien Brunet" userId="c5642e0c3ccfa012" providerId="LiveId" clId="{D5F10EC7-430A-45CD-B615-72BF011202D4}" dt="2022-09-09T14:54:55.018" v="8815"/>
          <ac:cxnSpMkLst>
            <pc:docMk/>
            <pc:sldMk cId="2798801544" sldId="309"/>
            <ac:cxnSpMk id="17" creationId="{4977F1E1-2B6F-4BB6-899F-67D8764D83C5}"/>
          </ac:cxnSpMkLst>
        </pc:cxnChg>
        <pc:cxnChg chg="replST">
          <ac:chgData name="Jean-Sébastien Brunet" userId="c5642e0c3ccfa012" providerId="LiveId" clId="{D5F10EC7-430A-45CD-B615-72BF011202D4}" dt="2022-09-09T14:54:55.025" v="8819"/>
          <ac:cxnSpMkLst>
            <pc:docMk/>
            <pc:sldMk cId="2798801544" sldId="309"/>
            <ac:cxnSpMk id="23" creationId="{E7C3AE2A-04FA-4B67-9C14-0D990CA6AE0F}"/>
          </ac:cxnSpMkLst>
        </pc:cxnChg>
        <pc:cxnChg chg="replST">
          <ac:chgData name="Jean-Sébastien Brunet" userId="c5642e0c3ccfa012" providerId="LiveId" clId="{D5F10EC7-430A-45CD-B615-72BF011202D4}" dt="2022-09-09T14:54:55.031" v="8823"/>
          <ac:cxnSpMkLst>
            <pc:docMk/>
            <pc:sldMk cId="2798801544" sldId="309"/>
            <ac:cxnSpMk id="31" creationId="{FCA742D8-7814-4F8A-AEF8-1857FB21F043}"/>
          </ac:cxnSpMkLst>
        </pc:cxnChg>
      </pc:sldChg>
      <pc:sldChg chg="modSp del mod">
        <pc:chgData name="Jean-Sébastien Brunet" userId="c5642e0c3ccfa012" providerId="LiveId" clId="{D5F10EC7-430A-45CD-B615-72BF011202D4}" dt="2022-09-20T16:14:53.677" v="14033" actId="47"/>
        <pc:sldMkLst>
          <pc:docMk/>
          <pc:sldMk cId="4025080799" sldId="310"/>
        </pc:sldMkLst>
        <pc:spChg chg="replST">
          <ac:chgData name="Jean-Sébastien Brunet" userId="c5642e0c3ccfa012" providerId="LiveId" clId="{D5F10EC7-430A-45CD-B615-72BF011202D4}" dt="2022-09-09T14:54:55.045" v="8830"/>
          <ac:spMkLst>
            <pc:docMk/>
            <pc:sldMk cId="4025080799" sldId="310"/>
            <ac:spMk id="2" creationId="{CC176221-CCEF-4286-987B-EB4ABBBC928B}"/>
          </ac:spMkLst>
        </pc:spChg>
        <pc:spChg chg="replST">
          <ac:chgData name="Jean-Sébastien Brunet" userId="c5642e0c3ccfa012" providerId="LiveId" clId="{D5F10EC7-430A-45CD-B615-72BF011202D4}" dt="2022-09-09T14:54:55.035" v="8824"/>
          <ac:spMkLst>
            <pc:docMk/>
            <pc:sldMk cId="4025080799" sldId="310"/>
            <ac:spMk id="10" creationId="{1CE580D1-F917-4567-AFB4-99AA9B52ADF0}"/>
          </ac:spMkLst>
        </pc:spChg>
        <pc:spChg chg="replST">
          <ac:chgData name="Jean-Sébastien Brunet" userId="c5642e0c3ccfa012" providerId="LiveId" clId="{D5F10EC7-430A-45CD-B615-72BF011202D4}" dt="2022-09-09T14:54:55.042" v="8828"/>
          <ac:spMkLst>
            <pc:docMk/>
            <pc:sldMk cId="4025080799" sldId="310"/>
            <ac:spMk id="18" creationId="{315B18DF-1A4F-456F-8E0E-8CFE4C8089C4}"/>
          </ac:spMkLst>
        </pc:spChg>
        <pc:spChg chg="replST">
          <ac:chgData name="Jean-Sébastien Brunet" userId="c5642e0c3ccfa012" providerId="LiveId" clId="{D5F10EC7-430A-45CD-B615-72BF011202D4}" dt="2022-09-09T14:54:55.043" v="8829"/>
          <ac:spMkLst>
            <pc:docMk/>
            <pc:sldMk cId="4025080799" sldId="310"/>
            <ac:spMk id="20" creationId="{E334CD9B-39EA-42AE-8A1F-0D40028F3FC4}"/>
          </ac:spMkLst>
        </pc:spChg>
        <pc:grpChg chg="replST">
          <ac:chgData name="Jean-Sébastien Brunet" userId="c5642e0c3ccfa012" providerId="LiveId" clId="{D5F10EC7-430A-45CD-B615-72BF011202D4}" dt="2022-09-09T14:54:55.048" v="8832"/>
          <ac:grpSpMkLst>
            <pc:docMk/>
            <pc:sldMk cId="4025080799" sldId="310"/>
            <ac:grpSpMk id="24" creationId="{24C6E9FA-459B-47A6-93ED-A57860553C3A}"/>
          </ac:grpSpMkLst>
        </pc:grpChg>
        <pc:picChg chg="replST">
          <ac:chgData name="Jean-Sébastien Brunet" userId="c5642e0c3ccfa012" providerId="LiveId" clId="{D5F10EC7-430A-45CD-B615-72BF011202D4}" dt="2022-09-09T14:54:55.051" v="8833"/>
          <ac:picMkLst>
            <pc:docMk/>
            <pc:sldMk cId="4025080799" sldId="310"/>
            <ac:picMk id="5" creationId="{C61D6940-EDD6-46B5-8732-3A044224E3B9}"/>
          </ac:picMkLst>
        </pc:picChg>
        <pc:picChg chg="replST">
          <ac:chgData name="Jean-Sébastien Brunet" userId="c5642e0c3ccfa012" providerId="LiveId" clId="{D5F10EC7-430A-45CD-B615-72BF011202D4}" dt="2022-09-09T14:54:55.036" v="8825"/>
          <ac:picMkLst>
            <pc:docMk/>
            <pc:sldMk cId="4025080799" sldId="310"/>
            <ac:picMk id="12" creationId="{1F5620B8-A2D8-4568-B566-F0453A0D9167}"/>
          </ac:picMkLst>
        </pc:picChg>
        <pc:picChg chg="replST">
          <ac:chgData name="Jean-Sébastien Brunet" userId="c5642e0c3ccfa012" providerId="LiveId" clId="{D5F10EC7-430A-45CD-B615-72BF011202D4}" dt="2022-09-09T14:54:55.052" v="8834"/>
          <ac:picMkLst>
            <pc:docMk/>
            <pc:sldMk cId="4025080799" sldId="310"/>
            <ac:picMk id="28" creationId="{8E7CFEF1-65E1-4CEE-91CA-B6B73B84BC8E}"/>
          </ac:picMkLst>
        </pc:picChg>
        <pc:cxnChg chg="replST">
          <ac:chgData name="Jean-Sébastien Brunet" userId="c5642e0c3ccfa012" providerId="LiveId" clId="{D5F10EC7-430A-45CD-B615-72BF011202D4}" dt="2022-09-09T14:54:55.038" v="8826"/>
          <ac:cxnSpMkLst>
            <pc:docMk/>
            <pc:sldMk cId="4025080799" sldId="310"/>
            <ac:cxnSpMk id="14" creationId="{1C7D2BA4-4B7A-4596-8BCC-5CF715423894}"/>
          </ac:cxnSpMkLst>
        </pc:cxnChg>
        <pc:cxnChg chg="replST">
          <ac:chgData name="Jean-Sébastien Brunet" userId="c5642e0c3ccfa012" providerId="LiveId" clId="{D5F10EC7-430A-45CD-B615-72BF011202D4}" dt="2022-09-09T14:54:55.040" v="8827"/>
          <ac:cxnSpMkLst>
            <pc:docMk/>
            <pc:sldMk cId="4025080799" sldId="310"/>
            <ac:cxnSpMk id="16" creationId="{4977F1E1-2B6F-4BB6-899F-67D8764D83C5}"/>
          </ac:cxnSpMkLst>
        </pc:cxnChg>
        <pc:cxnChg chg="replST">
          <ac:chgData name="Jean-Sébastien Brunet" userId="c5642e0c3ccfa012" providerId="LiveId" clId="{D5F10EC7-430A-45CD-B615-72BF011202D4}" dt="2022-09-09T14:54:55.046" v="8831"/>
          <ac:cxnSpMkLst>
            <pc:docMk/>
            <pc:sldMk cId="4025080799" sldId="310"/>
            <ac:cxnSpMk id="22" creationId="{E7C3AE2A-04FA-4B67-9C14-0D990CA6AE0F}"/>
          </ac:cxnSpMkLst>
        </pc:cxnChg>
        <pc:cxnChg chg="replST">
          <ac:chgData name="Jean-Sébastien Brunet" userId="c5642e0c3ccfa012" providerId="LiveId" clId="{D5F10EC7-430A-45CD-B615-72BF011202D4}" dt="2022-09-09T14:54:55.054" v="8835"/>
          <ac:cxnSpMkLst>
            <pc:docMk/>
            <pc:sldMk cId="4025080799" sldId="310"/>
            <ac:cxnSpMk id="30" creationId="{FCA742D8-7814-4F8A-AEF8-1857FB21F043}"/>
          </ac:cxnSpMkLst>
        </pc:cxnChg>
      </pc:sldChg>
      <pc:sldChg chg="del">
        <pc:chgData name="Jean-Sébastien Brunet" userId="c5642e0c3ccfa012" providerId="LiveId" clId="{D5F10EC7-430A-45CD-B615-72BF011202D4}" dt="2022-09-09T14:43:37.108" v="8591" actId="47"/>
        <pc:sldMkLst>
          <pc:docMk/>
          <pc:sldMk cId="3261102803" sldId="312"/>
        </pc:sldMkLst>
      </pc:sldChg>
      <pc:sldChg chg="del">
        <pc:chgData name="Jean-Sébastien Brunet" userId="c5642e0c3ccfa012" providerId="LiveId" clId="{D5F10EC7-430A-45CD-B615-72BF011202D4}" dt="2022-09-09T14:43:38.076" v="8592" actId="47"/>
        <pc:sldMkLst>
          <pc:docMk/>
          <pc:sldMk cId="2145952943" sldId="313"/>
        </pc:sldMkLst>
      </pc:sldChg>
      <pc:sldChg chg="del">
        <pc:chgData name="Jean-Sébastien Brunet" userId="c5642e0c3ccfa012" providerId="LiveId" clId="{D5F10EC7-430A-45CD-B615-72BF011202D4}" dt="2022-09-09T14:43:42.046" v="8595" actId="47"/>
        <pc:sldMkLst>
          <pc:docMk/>
          <pc:sldMk cId="4220360555" sldId="314"/>
        </pc:sldMkLst>
      </pc:sldChg>
      <pc:sldChg chg="del">
        <pc:chgData name="Jean-Sébastien Brunet" userId="c5642e0c3ccfa012" providerId="LiveId" clId="{D5F10EC7-430A-45CD-B615-72BF011202D4}" dt="2022-09-09T14:43:43.218" v="8596" actId="47"/>
        <pc:sldMkLst>
          <pc:docMk/>
          <pc:sldMk cId="372975838" sldId="315"/>
        </pc:sldMkLst>
      </pc:sldChg>
      <pc:sldChg chg="del">
        <pc:chgData name="Jean-Sébastien Brunet" userId="c5642e0c3ccfa012" providerId="LiveId" clId="{D5F10EC7-430A-45CD-B615-72BF011202D4}" dt="2022-09-09T14:43:44.281" v="8597" actId="47"/>
        <pc:sldMkLst>
          <pc:docMk/>
          <pc:sldMk cId="1472296459" sldId="316"/>
        </pc:sldMkLst>
      </pc:sldChg>
      <pc:sldChg chg="addSp modSp mod">
        <pc:chgData name="Jean-Sébastien Brunet" userId="c5642e0c3ccfa012" providerId="LiveId" clId="{D5F10EC7-430A-45CD-B615-72BF011202D4}" dt="2022-09-26T14:58:54.517" v="15021" actId="14100"/>
        <pc:sldMkLst>
          <pc:docMk/>
          <pc:sldMk cId="2027299674" sldId="317"/>
        </pc:sldMkLst>
        <pc:spChg chg="mod replST">
          <ac:chgData name="Jean-Sébastien Brunet" userId="c5642e0c3ccfa012" providerId="LiveId" clId="{D5F10EC7-430A-45CD-B615-72BF011202D4}" dt="2022-09-09T14:54:54.717" v="8663"/>
          <ac:spMkLst>
            <pc:docMk/>
            <pc:sldMk cId="2027299674" sldId="317"/>
            <ac:spMk id="2" creationId="{C36DD8CB-3F02-479F-A2F6-5A090E5FB52B}"/>
          </ac:spMkLst>
        </pc:spChg>
        <pc:spChg chg="add mod replST">
          <ac:chgData name="Jean-Sébastien Brunet" userId="c5642e0c3ccfa012" providerId="LiveId" clId="{D5F10EC7-430A-45CD-B615-72BF011202D4}" dt="2022-09-26T14:58:54.517" v="15021" actId="14100"/>
          <ac:spMkLst>
            <pc:docMk/>
            <pc:sldMk cId="2027299674" sldId="317"/>
            <ac:spMk id="3" creationId="{E731D4B0-1B64-E7A2-484D-784F1664FA5C}"/>
          </ac:spMkLst>
        </pc:spChg>
        <pc:graphicFrameChg chg="replST">
          <ac:chgData name="Jean-Sébastien Brunet" userId="c5642e0c3ccfa012" providerId="LiveId" clId="{D5F10EC7-430A-45CD-B615-72BF011202D4}" dt="2022-09-09T14:54:54.719" v="8664"/>
          <ac:graphicFrameMkLst>
            <pc:docMk/>
            <pc:sldMk cId="2027299674" sldId="317"/>
            <ac:graphicFrameMk id="4" creationId="{88AD2597-F7F1-4C2A-B13F-66A0BA8D8A1F}"/>
          </ac:graphicFrameMkLst>
        </pc:graphicFrameChg>
      </pc:sldChg>
      <pc:sldChg chg="modSp mod ord modAnim">
        <pc:chgData name="Jean-Sébastien Brunet" userId="c5642e0c3ccfa012" providerId="LiveId" clId="{D5F10EC7-430A-45CD-B615-72BF011202D4}" dt="2022-10-04T14:33:50.651" v="15607"/>
        <pc:sldMkLst>
          <pc:docMk/>
          <pc:sldMk cId="523883416" sldId="318"/>
        </pc:sldMkLst>
        <pc:spChg chg="replST">
          <ac:chgData name="Jean-Sébastien Brunet" userId="c5642e0c3ccfa012" providerId="LiveId" clId="{D5F10EC7-430A-45CD-B615-72BF011202D4}" dt="2022-09-09T14:54:54.960" v="8783"/>
          <ac:spMkLst>
            <pc:docMk/>
            <pc:sldMk cId="523883416" sldId="318"/>
            <ac:spMk id="2" creationId="{C048B9E1-38C3-48CB-98A3-51E85CAE049F}"/>
          </ac:spMkLst>
        </pc:spChg>
        <pc:spChg chg="replST">
          <ac:chgData name="Jean-Sébastien Brunet" userId="c5642e0c3ccfa012" providerId="LiveId" clId="{D5F10EC7-430A-45CD-B615-72BF011202D4}" dt="2022-09-09T14:54:54.962" v="8784"/>
          <ac:spMkLst>
            <pc:docMk/>
            <pc:sldMk cId="523883416" sldId="318"/>
            <ac:spMk id="4" creationId="{0EC9B0F4-367A-47B0-8B13-1113F3B05625}"/>
          </ac:spMkLst>
        </pc:spChg>
        <pc:spChg chg="replST">
          <ac:chgData name="Jean-Sébastien Brunet" userId="c5642e0c3ccfa012" providerId="LiveId" clId="{D5F10EC7-430A-45CD-B615-72BF011202D4}" dt="2022-09-09T14:54:54.949" v="8777"/>
          <ac:spMkLst>
            <pc:docMk/>
            <pc:sldMk cId="523883416" sldId="318"/>
            <ac:spMk id="36" creationId="{1CE580D1-F917-4567-AFB4-99AA9B52ADF0}"/>
          </ac:spMkLst>
        </pc:spChg>
        <pc:spChg chg="replST">
          <ac:chgData name="Jean-Sébastien Brunet" userId="c5642e0c3ccfa012" providerId="LiveId" clId="{D5F10EC7-430A-45CD-B615-72BF011202D4}" dt="2022-09-09T14:54:54.957" v="8781"/>
          <ac:spMkLst>
            <pc:docMk/>
            <pc:sldMk cId="523883416" sldId="318"/>
            <ac:spMk id="44" creationId="{315B18DF-1A4F-456F-8E0E-8CFE4C8089C4}"/>
          </ac:spMkLst>
        </pc:spChg>
        <pc:spChg chg="replST">
          <ac:chgData name="Jean-Sébastien Brunet" userId="c5642e0c3ccfa012" providerId="LiveId" clId="{D5F10EC7-430A-45CD-B615-72BF011202D4}" dt="2022-09-09T14:54:54.958" v="8782"/>
          <ac:spMkLst>
            <pc:docMk/>
            <pc:sldMk cId="523883416" sldId="318"/>
            <ac:spMk id="46" creationId="{E334CD9B-39EA-42AE-8A1F-0D40028F3FC4}"/>
          </ac:spMkLst>
        </pc:spChg>
        <pc:grpChg chg="replST">
          <ac:chgData name="Jean-Sébastien Brunet" userId="c5642e0c3ccfa012" providerId="LiveId" clId="{D5F10EC7-430A-45CD-B615-72BF011202D4}" dt="2022-09-09T14:54:54.965" v="8786"/>
          <ac:grpSpMkLst>
            <pc:docMk/>
            <pc:sldMk cId="523883416" sldId="318"/>
            <ac:grpSpMk id="50" creationId="{24C6E9FA-459B-47A6-93ED-A57860553C3A}"/>
          </ac:grpSpMkLst>
        </pc:grpChg>
        <pc:picChg chg="replST">
          <ac:chgData name="Jean-Sébastien Brunet" userId="c5642e0c3ccfa012" providerId="LiveId" clId="{D5F10EC7-430A-45CD-B615-72BF011202D4}" dt="2022-09-09T14:54:54.968" v="8787"/>
          <ac:picMkLst>
            <pc:docMk/>
            <pc:sldMk cId="523883416" sldId="318"/>
            <ac:picMk id="6" creationId="{0788083A-D6C6-45B4-9BF2-32A525AE92DD}"/>
          </ac:picMkLst>
        </pc:picChg>
        <pc:picChg chg="replST">
          <ac:chgData name="Jean-Sébastien Brunet" userId="c5642e0c3ccfa012" providerId="LiveId" clId="{D5F10EC7-430A-45CD-B615-72BF011202D4}" dt="2022-09-09T14:54:54.952" v="8778"/>
          <ac:picMkLst>
            <pc:docMk/>
            <pc:sldMk cId="523883416" sldId="318"/>
            <ac:picMk id="38" creationId="{1F5620B8-A2D8-4568-B566-F0453A0D9167}"/>
          </ac:picMkLst>
        </pc:picChg>
        <pc:picChg chg="replST">
          <ac:chgData name="Jean-Sébastien Brunet" userId="c5642e0c3ccfa012" providerId="LiveId" clId="{D5F10EC7-430A-45CD-B615-72BF011202D4}" dt="2022-09-09T14:54:54.969" v="8788"/>
          <ac:picMkLst>
            <pc:docMk/>
            <pc:sldMk cId="523883416" sldId="318"/>
            <ac:picMk id="54" creationId="{8E7CFEF1-65E1-4CEE-91CA-B6B73B84BC8E}"/>
          </ac:picMkLst>
        </pc:picChg>
        <pc:cxnChg chg="replST">
          <ac:chgData name="Jean-Sébastien Brunet" userId="c5642e0c3ccfa012" providerId="LiveId" clId="{D5F10EC7-430A-45CD-B615-72BF011202D4}" dt="2022-09-09T14:54:54.953" v="8779"/>
          <ac:cxnSpMkLst>
            <pc:docMk/>
            <pc:sldMk cId="523883416" sldId="318"/>
            <ac:cxnSpMk id="40" creationId="{1C7D2BA4-4B7A-4596-8BCC-5CF715423894}"/>
          </ac:cxnSpMkLst>
        </pc:cxnChg>
        <pc:cxnChg chg="replST">
          <ac:chgData name="Jean-Sébastien Brunet" userId="c5642e0c3ccfa012" providerId="LiveId" clId="{D5F10EC7-430A-45CD-B615-72BF011202D4}" dt="2022-09-09T14:54:54.955" v="8780"/>
          <ac:cxnSpMkLst>
            <pc:docMk/>
            <pc:sldMk cId="523883416" sldId="318"/>
            <ac:cxnSpMk id="42" creationId="{4977F1E1-2B6F-4BB6-899F-67D8764D83C5}"/>
          </ac:cxnSpMkLst>
        </pc:cxnChg>
        <pc:cxnChg chg="replST">
          <ac:chgData name="Jean-Sébastien Brunet" userId="c5642e0c3ccfa012" providerId="LiveId" clId="{D5F10EC7-430A-45CD-B615-72BF011202D4}" dt="2022-09-09T14:54:54.963" v="8785"/>
          <ac:cxnSpMkLst>
            <pc:docMk/>
            <pc:sldMk cId="523883416" sldId="318"/>
            <ac:cxnSpMk id="48" creationId="{E7C3AE2A-04FA-4B67-9C14-0D990CA6AE0F}"/>
          </ac:cxnSpMkLst>
        </pc:cxnChg>
        <pc:cxnChg chg="replST">
          <ac:chgData name="Jean-Sébastien Brunet" userId="c5642e0c3ccfa012" providerId="LiveId" clId="{D5F10EC7-430A-45CD-B615-72BF011202D4}" dt="2022-09-09T14:54:54.971" v="8789"/>
          <ac:cxnSpMkLst>
            <pc:docMk/>
            <pc:sldMk cId="523883416" sldId="318"/>
            <ac:cxnSpMk id="56" creationId="{FCA742D8-7814-4F8A-AEF8-1857FB21F043}"/>
          </ac:cxnSpMkLst>
        </pc:cxnChg>
      </pc:sldChg>
      <pc:sldChg chg="del">
        <pc:chgData name="Jean-Sébastien Brunet" userId="c5642e0c3ccfa012" providerId="LiveId" clId="{D5F10EC7-430A-45CD-B615-72BF011202D4}" dt="2022-09-09T14:42:54.804" v="8560" actId="47"/>
        <pc:sldMkLst>
          <pc:docMk/>
          <pc:sldMk cId="1024615472" sldId="319"/>
        </pc:sldMkLst>
      </pc:sldChg>
      <pc:sldChg chg="del">
        <pc:chgData name="Jean-Sébastien Brunet" userId="c5642e0c3ccfa012" providerId="LiveId" clId="{D5F10EC7-430A-45CD-B615-72BF011202D4}" dt="2022-09-09T14:43:40.030" v="8593" actId="47"/>
        <pc:sldMkLst>
          <pc:docMk/>
          <pc:sldMk cId="3123604768" sldId="321"/>
        </pc:sldMkLst>
      </pc:sldChg>
      <pc:sldChg chg="del">
        <pc:chgData name="Jean-Sébastien Brunet" userId="c5642e0c3ccfa012" providerId="LiveId" clId="{D5F10EC7-430A-45CD-B615-72BF011202D4}" dt="2022-09-09T14:42:56.617" v="8561" actId="47"/>
        <pc:sldMkLst>
          <pc:docMk/>
          <pc:sldMk cId="4133930239" sldId="322"/>
        </pc:sldMkLst>
      </pc:sldChg>
      <pc:sldChg chg="del">
        <pc:chgData name="Jean-Sébastien Brunet" userId="c5642e0c3ccfa012" providerId="LiveId" clId="{D5F10EC7-430A-45CD-B615-72BF011202D4}" dt="2022-09-09T14:42:31.956" v="8551" actId="47"/>
        <pc:sldMkLst>
          <pc:docMk/>
          <pc:sldMk cId="1904417278" sldId="323"/>
        </pc:sldMkLst>
      </pc:sldChg>
      <pc:sldChg chg="del">
        <pc:chgData name="Jean-Sébastien Brunet" userId="c5642e0c3ccfa012" providerId="LiveId" clId="{D5F10EC7-430A-45CD-B615-72BF011202D4}" dt="2022-09-09T14:43:00.899" v="8565" actId="47"/>
        <pc:sldMkLst>
          <pc:docMk/>
          <pc:sldMk cId="3727019460" sldId="324"/>
        </pc:sldMkLst>
      </pc:sldChg>
      <pc:sldChg chg="del">
        <pc:chgData name="Jean-Sébastien Brunet" userId="c5642e0c3ccfa012" providerId="LiveId" clId="{D5F10EC7-430A-45CD-B615-72BF011202D4}" dt="2022-09-09T14:42:40.802" v="8556" actId="47"/>
        <pc:sldMkLst>
          <pc:docMk/>
          <pc:sldMk cId="529167786" sldId="325"/>
        </pc:sldMkLst>
      </pc:sldChg>
      <pc:sldChg chg="del">
        <pc:chgData name="Jean-Sébastien Brunet" userId="c5642e0c3ccfa012" providerId="LiveId" clId="{D5F10EC7-430A-45CD-B615-72BF011202D4}" dt="2022-09-09T14:42:44.584" v="8559" actId="47"/>
        <pc:sldMkLst>
          <pc:docMk/>
          <pc:sldMk cId="4191809646" sldId="326"/>
        </pc:sldMkLst>
      </pc:sldChg>
      <pc:sldChg chg="modSp del mod">
        <pc:chgData name="Jean-Sébastien Brunet" userId="c5642e0c3ccfa012" providerId="LiveId" clId="{D5F10EC7-430A-45CD-B615-72BF011202D4}" dt="2022-09-20T15:10:05.011" v="14029" actId="47"/>
        <pc:sldMkLst>
          <pc:docMk/>
          <pc:sldMk cId="3602287315" sldId="327"/>
        </pc:sldMkLst>
        <pc:spChg chg="replST">
          <ac:chgData name="Jean-Sébastien Brunet" userId="c5642e0c3ccfa012" providerId="LiveId" clId="{D5F10EC7-430A-45CD-B615-72BF011202D4}" dt="2022-09-09T14:54:55.068" v="8842"/>
          <ac:spMkLst>
            <pc:docMk/>
            <pc:sldMk cId="3602287315" sldId="327"/>
            <ac:spMk id="2" creationId="{07526A00-D944-4B8E-8B7A-E6B455552FC2}"/>
          </ac:spMkLst>
        </pc:spChg>
        <pc:spChg chg="replST">
          <ac:chgData name="Jean-Sébastien Brunet" userId="c5642e0c3ccfa012" providerId="LiveId" clId="{D5F10EC7-430A-45CD-B615-72BF011202D4}" dt="2022-09-09T14:54:55.056" v="8836"/>
          <ac:spMkLst>
            <pc:docMk/>
            <pc:sldMk cId="3602287315" sldId="327"/>
            <ac:spMk id="11" creationId="{1CE580D1-F917-4567-AFB4-99AA9B52ADF0}"/>
          </ac:spMkLst>
        </pc:spChg>
        <pc:spChg chg="replST">
          <ac:chgData name="Jean-Sébastien Brunet" userId="c5642e0c3ccfa012" providerId="LiveId" clId="{D5F10EC7-430A-45CD-B615-72BF011202D4}" dt="2022-09-09T14:54:55.063" v="8840"/>
          <ac:spMkLst>
            <pc:docMk/>
            <pc:sldMk cId="3602287315" sldId="327"/>
            <ac:spMk id="19" creationId="{B0013D77-6314-4D7E-B3AE-F64340434DD7}"/>
          </ac:spMkLst>
        </pc:spChg>
        <pc:spChg chg="replST">
          <ac:chgData name="Jean-Sébastien Brunet" userId="c5642e0c3ccfa012" providerId="LiveId" clId="{D5F10EC7-430A-45CD-B615-72BF011202D4}" dt="2022-09-09T14:54:55.065" v="8841"/>
          <ac:spMkLst>
            <pc:docMk/>
            <pc:sldMk cId="3602287315" sldId="327"/>
            <ac:spMk id="21" creationId="{4F504834-5C3B-4268-AA97-192F1C8B30C5}"/>
          </ac:spMkLst>
        </pc:spChg>
        <pc:grpChg chg="replST">
          <ac:chgData name="Jean-Sébastien Brunet" userId="c5642e0c3ccfa012" providerId="LiveId" clId="{D5F10EC7-430A-45CD-B615-72BF011202D4}" dt="2022-09-09T14:54:55.071" v="8844"/>
          <ac:grpSpMkLst>
            <pc:docMk/>
            <pc:sldMk cId="3602287315" sldId="327"/>
            <ac:grpSpMk id="25" creationId="{14769521-3FF2-4900-8E88-FE324129CBCF}"/>
          </ac:grpSpMkLst>
        </pc:grpChg>
        <pc:picChg chg="replST">
          <ac:chgData name="Jean-Sébastien Brunet" userId="c5642e0c3ccfa012" providerId="LiveId" clId="{D5F10EC7-430A-45CD-B615-72BF011202D4}" dt="2022-09-09T14:54:55.073" v="8845"/>
          <ac:picMkLst>
            <pc:docMk/>
            <pc:sldMk cId="3602287315" sldId="327"/>
            <ac:picMk id="5" creationId="{006D990A-76D3-4E3D-9770-0191496433CC}"/>
          </ac:picMkLst>
        </pc:picChg>
        <pc:picChg chg="replST">
          <ac:chgData name="Jean-Sébastien Brunet" userId="c5642e0c3ccfa012" providerId="LiveId" clId="{D5F10EC7-430A-45CD-B615-72BF011202D4}" dt="2022-09-09T14:54:55.058" v="8837"/>
          <ac:picMkLst>
            <pc:docMk/>
            <pc:sldMk cId="3602287315" sldId="327"/>
            <ac:picMk id="13" creationId="{1F5620B8-A2D8-4568-B566-F0453A0D9167}"/>
          </ac:picMkLst>
        </pc:picChg>
        <pc:picChg chg="replST">
          <ac:chgData name="Jean-Sébastien Brunet" userId="c5642e0c3ccfa012" providerId="LiveId" clId="{D5F10EC7-430A-45CD-B615-72BF011202D4}" dt="2022-09-09T14:54:55.074" v="8846"/>
          <ac:picMkLst>
            <pc:docMk/>
            <pc:sldMk cId="3602287315" sldId="327"/>
            <ac:picMk id="29" creationId="{734D3980-B8F4-49E4-BADC-88E2D3517DEA}"/>
          </ac:picMkLst>
        </pc:picChg>
        <pc:cxnChg chg="replST">
          <ac:chgData name="Jean-Sébastien Brunet" userId="c5642e0c3ccfa012" providerId="LiveId" clId="{D5F10EC7-430A-45CD-B615-72BF011202D4}" dt="2022-09-09T14:54:55.060" v="8838"/>
          <ac:cxnSpMkLst>
            <pc:docMk/>
            <pc:sldMk cId="3602287315" sldId="327"/>
            <ac:cxnSpMk id="15" creationId="{1C7D2BA4-4B7A-4596-8BCC-5CF715423894}"/>
          </ac:cxnSpMkLst>
        </pc:cxnChg>
        <pc:cxnChg chg="replST">
          <ac:chgData name="Jean-Sébastien Brunet" userId="c5642e0c3ccfa012" providerId="LiveId" clId="{D5F10EC7-430A-45CD-B615-72BF011202D4}" dt="2022-09-09T14:54:55.061" v="8839"/>
          <ac:cxnSpMkLst>
            <pc:docMk/>
            <pc:sldMk cId="3602287315" sldId="327"/>
            <ac:cxnSpMk id="17" creationId="{4977F1E1-2B6F-4BB6-899F-67D8764D83C5}"/>
          </ac:cxnSpMkLst>
        </pc:cxnChg>
        <pc:cxnChg chg="replST">
          <ac:chgData name="Jean-Sébastien Brunet" userId="c5642e0c3ccfa012" providerId="LiveId" clId="{D5F10EC7-430A-45CD-B615-72BF011202D4}" dt="2022-09-09T14:54:55.070" v="8843"/>
          <ac:cxnSpMkLst>
            <pc:docMk/>
            <pc:sldMk cId="3602287315" sldId="327"/>
            <ac:cxnSpMk id="23" creationId="{08499C1D-827E-4262-9D7E-C9C5D41F74D3}"/>
          </ac:cxnSpMkLst>
        </pc:cxnChg>
        <pc:cxnChg chg="replST">
          <ac:chgData name="Jean-Sébastien Brunet" userId="c5642e0c3ccfa012" providerId="LiveId" clId="{D5F10EC7-430A-45CD-B615-72BF011202D4}" dt="2022-09-09T14:54:55.076" v="8847"/>
          <ac:cxnSpMkLst>
            <pc:docMk/>
            <pc:sldMk cId="3602287315" sldId="327"/>
            <ac:cxnSpMk id="31" creationId="{90E57DF2-FA2B-4494-B47E-8180C63267B4}"/>
          </ac:cxnSpMkLst>
        </pc:cxnChg>
      </pc:sldChg>
      <pc:sldChg chg="del">
        <pc:chgData name="Jean-Sébastien Brunet" userId="c5642e0c3ccfa012" providerId="LiveId" clId="{D5F10EC7-430A-45CD-B615-72BF011202D4}" dt="2022-09-09T14:43:25.293" v="8580" actId="47"/>
        <pc:sldMkLst>
          <pc:docMk/>
          <pc:sldMk cId="441034106" sldId="328"/>
        </pc:sldMkLst>
      </pc:sldChg>
      <pc:sldChg chg="del">
        <pc:chgData name="Jean-Sébastien Brunet" userId="c5642e0c3ccfa012" providerId="LiveId" clId="{D5F10EC7-430A-45CD-B615-72BF011202D4}" dt="2022-09-09T14:43:24.277" v="8579" actId="47"/>
        <pc:sldMkLst>
          <pc:docMk/>
          <pc:sldMk cId="2516504611" sldId="329"/>
        </pc:sldMkLst>
      </pc:sldChg>
      <pc:sldChg chg="del">
        <pc:chgData name="Jean-Sébastien Brunet" userId="c5642e0c3ccfa012" providerId="LiveId" clId="{D5F10EC7-430A-45CD-B615-72BF011202D4}" dt="2022-09-09T14:43:41.186" v="8594" actId="47"/>
        <pc:sldMkLst>
          <pc:docMk/>
          <pc:sldMk cId="1639207851" sldId="330"/>
        </pc:sldMkLst>
      </pc:sldChg>
      <pc:sldChg chg="del">
        <pc:chgData name="Jean-Sébastien Brunet" userId="c5642e0c3ccfa012" providerId="LiveId" clId="{D5F10EC7-430A-45CD-B615-72BF011202D4}" dt="2022-09-09T14:43:26.183" v="8581" actId="47"/>
        <pc:sldMkLst>
          <pc:docMk/>
          <pc:sldMk cId="3642142393" sldId="331"/>
        </pc:sldMkLst>
      </pc:sldChg>
      <pc:sldChg chg="del">
        <pc:chgData name="Jean-Sébastien Brunet" userId="c5642e0c3ccfa012" providerId="LiveId" clId="{D5F10EC7-430A-45CD-B615-72BF011202D4}" dt="2022-09-09T14:43:27.433" v="8582" actId="47"/>
        <pc:sldMkLst>
          <pc:docMk/>
          <pc:sldMk cId="127054476" sldId="332"/>
        </pc:sldMkLst>
      </pc:sldChg>
      <pc:sldChg chg="del">
        <pc:chgData name="Jean-Sébastien Brunet" userId="c5642e0c3ccfa012" providerId="LiveId" clId="{D5F10EC7-430A-45CD-B615-72BF011202D4}" dt="2022-09-09T14:43:46.985" v="8600" actId="47"/>
        <pc:sldMkLst>
          <pc:docMk/>
          <pc:sldMk cId="3522199407" sldId="333"/>
        </pc:sldMkLst>
      </pc:sldChg>
      <pc:sldChg chg="del">
        <pc:chgData name="Jean-Sébastien Brunet" userId="c5642e0c3ccfa012" providerId="LiveId" clId="{D5F10EC7-430A-45CD-B615-72BF011202D4}" dt="2022-09-09T14:43:47.719" v="8601" actId="47"/>
        <pc:sldMkLst>
          <pc:docMk/>
          <pc:sldMk cId="161296781" sldId="335"/>
        </pc:sldMkLst>
      </pc:sldChg>
      <pc:sldChg chg="del">
        <pc:chgData name="Jean-Sébastien Brunet" userId="c5642e0c3ccfa012" providerId="LiveId" clId="{D5F10EC7-430A-45CD-B615-72BF011202D4}" dt="2022-09-09T14:43:48.500" v="8602" actId="47"/>
        <pc:sldMkLst>
          <pc:docMk/>
          <pc:sldMk cId="1961859446" sldId="337"/>
        </pc:sldMkLst>
      </pc:sldChg>
      <pc:sldChg chg="del">
        <pc:chgData name="Jean-Sébastien Brunet" userId="c5642e0c3ccfa012" providerId="LiveId" clId="{D5F10EC7-430A-45CD-B615-72BF011202D4}" dt="2022-09-09T14:43:49.266" v="8603" actId="47"/>
        <pc:sldMkLst>
          <pc:docMk/>
          <pc:sldMk cId="1325713828" sldId="338"/>
        </pc:sldMkLst>
      </pc:sldChg>
      <pc:sldChg chg="del">
        <pc:chgData name="Jean-Sébastien Brunet" userId="c5642e0c3ccfa012" providerId="LiveId" clId="{D5F10EC7-430A-45CD-B615-72BF011202D4}" dt="2022-09-09T14:43:46.188" v="8599" actId="47"/>
        <pc:sldMkLst>
          <pc:docMk/>
          <pc:sldMk cId="2928066470" sldId="340"/>
        </pc:sldMkLst>
      </pc:sldChg>
      <pc:sldChg chg="del">
        <pc:chgData name="Jean-Sébastien Brunet" userId="c5642e0c3ccfa012" providerId="LiveId" clId="{D5F10EC7-430A-45CD-B615-72BF011202D4}" dt="2022-09-09T14:43:50.048" v="8604" actId="47"/>
        <pc:sldMkLst>
          <pc:docMk/>
          <pc:sldMk cId="4101633819" sldId="341"/>
        </pc:sldMkLst>
      </pc:sldChg>
      <pc:sldChg chg="del">
        <pc:chgData name="Jean-Sébastien Brunet" userId="c5642e0c3ccfa012" providerId="LiveId" clId="{D5F10EC7-430A-45CD-B615-72BF011202D4}" dt="2022-09-09T14:43:54.892" v="8610" actId="47"/>
        <pc:sldMkLst>
          <pc:docMk/>
          <pc:sldMk cId="1005196163" sldId="343"/>
        </pc:sldMkLst>
      </pc:sldChg>
      <pc:sldChg chg="del">
        <pc:chgData name="Jean-Sébastien Brunet" userId="c5642e0c3ccfa012" providerId="LiveId" clId="{D5F10EC7-430A-45CD-B615-72BF011202D4}" dt="2022-09-09T14:43:55.814" v="8611" actId="47"/>
        <pc:sldMkLst>
          <pc:docMk/>
          <pc:sldMk cId="1815444160" sldId="345"/>
        </pc:sldMkLst>
      </pc:sldChg>
      <pc:sldChg chg="del">
        <pc:chgData name="Jean-Sébastien Brunet" userId="c5642e0c3ccfa012" providerId="LiveId" clId="{D5F10EC7-430A-45CD-B615-72BF011202D4}" dt="2022-09-09T14:43:50.907" v="8605" actId="47"/>
        <pc:sldMkLst>
          <pc:docMk/>
          <pc:sldMk cId="1321932075" sldId="346"/>
        </pc:sldMkLst>
      </pc:sldChg>
      <pc:sldChg chg="del">
        <pc:chgData name="Jean-Sébastien Brunet" userId="c5642e0c3ccfa012" providerId="LiveId" clId="{D5F10EC7-430A-45CD-B615-72BF011202D4}" dt="2022-09-09T14:43:51.673" v="8606" actId="47"/>
        <pc:sldMkLst>
          <pc:docMk/>
          <pc:sldMk cId="710526592" sldId="347"/>
        </pc:sldMkLst>
      </pc:sldChg>
      <pc:sldChg chg="del">
        <pc:chgData name="Jean-Sébastien Brunet" userId="c5642e0c3ccfa012" providerId="LiveId" clId="{D5F10EC7-430A-45CD-B615-72BF011202D4}" dt="2022-09-09T14:43:45.437" v="8598" actId="47"/>
        <pc:sldMkLst>
          <pc:docMk/>
          <pc:sldMk cId="90793975" sldId="348"/>
        </pc:sldMkLst>
      </pc:sldChg>
      <pc:sldChg chg="del">
        <pc:chgData name="Jean-Sébastien Brunet" userId="c5642e0c3ccfa012" providerId="LiveId" clId="{D5F10EC7-430A-45CD-B615-72BF011202D4}" dt="2022-09-09T14:43:52.595" v="8607" actId="47"/>
        <pc:sldMkLst>
          <pc:docMk/>
          <pc:sldMk cId="2167908937" sldId="349"/>
        </pc:sldMkLst>
      </pc:sldChg>
      <pc:sldChg chg="del">
        <pc:chgData name="Jean-Sébastien Brunet" userId="c5642e0c3ccfa012" providerId="LiveId" clId="{D5F10EC7-430A-45CD-B615-72BF011202D4}" dt="2022-09-09T14:43:53.392" v="8608" actId="47"/>
        <pc:sldMkLst>
          <pc:docMk/>
          <pc:sldMk cId="2689952305" sldId="350"/>
        </pc:sldMkLst>
      </pc:sldChg>
      <pc:sldChg chg="del">
        <pc:chgData name="Jean-Sébastien Brunet" userId="c5642e0c3ccfa012" providerId="LiveId" clId="{D5F10EC7-430A-45CD-B615-72BF011202D4}" dt="2022-09-09T14:43:32.310" v="8586" actId="47"/>
        <pc:sldMkLst>
          <pc:docMk/>
          <pc:sldMk cId="2853094391" sldId="351"/>
        </pc:sldMkLst>
      </pc:sldChg>
      <pc:sldChg chg="del">
        <pc:chgData name="Jean-Sébastien Brunet" userId="c5642e0c3ccfa012" providerId="LiveId" clId="{D5F10EC7-430A-45CD-B615-72BF011202D4}" dt="2022-09-09T14:43:33.185" v="8587" actId="47"/>
        <pc:sldMkLst>
          <pc:docMk/>
          <pc:sldMk cId="3283014257" sldId="352"/>
        </pc:sldMkLst>
      </pc:sldChg>
      <pc:sldChg chg="del">
        <pc:chgData name="Jean-Sébastien Brunet" userId="c5642e0c3ccfa012" providerId="LiveId" clId="{D5F10EC7-430A-45CD-B615-72BF011202D4}" dt="2022-09-09T14:43:54.142" v="8609" actId="47"/>
        <pc:sldMkLst>
          <pc:docMk/>
          <pc:sldMk cId="3796840146" sldId="353"/>
        </pc:sldMkLst>
      </pc:sldChg>
      <pc:sldChg chg="addSp delSp modSp del mod">
        <pc:chgData name="Jean-Sébastien Brunet" userId="c5642e0c3ccfa012" providerId="LiveId" clId="{D5F10EC7-430A-45CD-B615-72BF011202D4}" dt="2022-09-08T18:36:57.978" v="3611" actId="2696"/>
        <pc:sldMkLst>
          <pc:docMk/>
          <pc:sldMk cId="1788152400" sldId="355"/>
        </pc:sldMkLst>
        <pc:picChg chg="add del mod">
          <ac:chgData name="Jean-Sébastien Brunet" userId="c5642e0c3ccfa012" providerId="LiveId" clId="{D5F10EC7-430A-45CD-B615-72BF011202D4}" dt="2022-09-07T17:40:32.989" v="643" actId="478"/>
          <ac:picMkLst>
            <pc:docMk/>
            <pc:sldMk cId="1788152400" sldId="355"/>
            <ac:picMk id="3" creationId="{21829795-6495-1F24-8040-3548535FE50F}"/>
          </ac:picMkLst>
        </pc:picChg>
      </pc:sldChg>
      <pc:sldChg chg="delSp modSp add mod ord">
        <pc:chgData name="Jean-Sébastien Brunet" userId="c5642e0c3ccfa012" providerId="LiveId" clId="{D5F10EC7-430A-45CD-B615-72BF011202D4}" dt="2022-09-26T15:03:59.958" v="15205" actId="14100"/>
        <pc:sldMkLst>
          <pc:docMk/>
          <pc:sldMk cId="4231734977" sldId="356"/>
        </pc:sldMkLst>
        <pc:spChg chg="mod replST">
          <ac:chgData name="Jean-Sébastien Brunet" userId="c5642e0c3ccfa012" providerId="LiveId" clId="{D5F10EC7-430A-45CD-B615-72BF011202D4}" dt="2022-09-26T15:03:59.958" v="15205" actId="14100"/>
          <ac:spMkLst>
            <pc:docMk/>
            <pc:sldMk cId="4231734977" sldId="356"/>
            <ac:spMk id="2" creationId="{8A3B75A7-0561-4996-95F8-E7F52D28CEDB}"/>
          </ac:spMkLst>
        </pc:spChg>
        <pc:spChg chg="replST">
          <ac:chgData name="Jean-Sébastien Brunet" userId="c5642e0c3ccfa012" providerId="LiveId" clId="{D5F10EC7-430A-45CD-B615-72BF011202D4}" dt="2022-09-09T14:54:54.784" v="8698"/>
          <ac:spMkLst>
            <pc:docMk/>
            <pc:sldMk cId="4231734977" sldId="356"/>
            <ac:spMk id="9" creationId="{482E7304-2AC2-4A5C-924D-A6AC3FFC5EAC}"/>
          </ac:spMkLst>
        </pc:spChg>
        <pc:spChg chg="replST">
          <ac:chgData name="Jean-Sébastien Brunet" userId="c5642e0c3ccfa012" providerId="LiveId" clId="{D5F10EC7-430A-45CD-B615-72BF011202D4}" dt="2022-09-09T14:54:54.789" v="8701"/>
          <ac:spMkLst>
            <pc:docMk/>
            <pc:sldMk cId="4231734977" sldId="356"/>
            <ac:spMk id="13" creationId="{A3C183B1-1D4B-4E3D-A02E-A426E3BFA016}"/>
          </ac:spMkLst>
        </pc:spChg>
        <pc:graphicFrameChg chg="mod replST">
          <ac:chgData name="Jean-Sébastien Brunet" userId="c5642e0c3ccfa012" providerId="LiveId" clId="{D5F10EC7-430A-45CD-B615-72BF011202D4}" dt="2022-09-09T14:54:54.791" v="8702"/>
          <ac:graphicFrameMkLst>
            <pc:docMk/>
            <pc:sldMk cId="4231734977" sldId="356"/>
            <ac:graphicFrameMk id="7" creationId="{CF78BB68-70A2-434E-9CC7-855FA9FD1FB4}"/>
          </ac:graphicFrameMkLst>
        </pc:graphicFrameChg>
        <pc:picChg chg="del">
          <ac:chgData name="Jean-Sébastien Brunet" userId="c5642e0c3ccfa012" providerId="LiveId" clId="{D5F10EC7-430A-45CD-B615-72BF011202D4}" dt="2022-09-07T19:31:56.678" v="843" actId="478"/>
          <ac:picMkLst>
            <pc:docMk/>
            <pc:sldMk cId="4231734977" sldId="356"/>
            <ac:picMk id="6" creationId="{41A3FD5F-A494-469B-A537-40BCC2A5E760}"/>
          </ac:picMkLst>
        </pc:picChg>
        <pc:picChg chg="del">
          <ac:chgData name="Jean-Sébastien Brunet" userId="c5642e0c3ccfa012" providerId="LiveId" clId="{D5F10EC7-430A-45CD-B615-72BF011202D4}" dt="2022-09-07T19:32:47.770" v="905" actId="478"/>
          <ac:picMkLst>
            <pc:docMk/>
            <pc:sldMk cId="4231734977" sldId="356"/>
            <ac:picMk id="12" creationId="{13F9CB5F-0B49-4440-B9FE-5D730E4ABD54}"/>
          </ac:picMkLst>
        </pc:picChg>
        <pc:picChg chg="del">
          <ac:chgData name="Jean-Sébastien Brunet" userId="c5642e0c3ccfa012" providerId="LiveId" clId="{D5F10EC7-430A-45CD-B615-72BF011202D4}" dt="2022-09-07T19:32:43.218" v="903" actId="478"/>
          <ac:picMkLst>
            <pc:docMk/>
            <pc:sldMk cId="4231734977" sldId="356"/>
            <ac:picMk id="19" creationId="{B13AD5D5-E184-4B89-A277-98EDDFDADBC7}"/>
          </ac:picMkLst>
        </pc:picChg>
        <pc:cxnChg chg="replST">
          <ac:chgData name="Jean-Sébastien Brunet" userId="c5642e0c3ccfa012" providerId="LiveId" clId="{D5F10EC7-430A-45CD-B615-72BF011202D4}" dt="2022-09-09T14:54:54.787" v="8700"/>
          <ac:cxnSpMkLst>
            <pc:docMk/>
            <pc:sldMk cId="4231734977" sldId="356"/>
            <ac:cxnSpMk id="11" creationId="{D259FEF2-F6A5-442F-BA10-4E39EECD0ABE}"/>
          </ac:cxnSpMkLst>
        </pc:cxnChg>
      </pc:sldChg>
      <pc:sldChg chg="modSp add mod">
        <pc:chgData name="Jean-Sébastien Brunet" userId="c5642e0c3ccfa012" providerId="LiveId" clId="{D5F10EC7-430A-45CD-B615-72BF011202D4}" dt="2022-09-26T15:04:23.552" v="15210" actId="14100"/>
        <pc:sldMkLst>
          <pc:docMk/>
          <pc:sldMk cId="558493276" sldId="357"/>
        </pc:sldMkLst>
        <pc:spChg chg="mod replST">
          <ac:chgData name="Jean-Sébastien Brunet" userId="c5642e0c3ccfa012" providerId="LiveId" clId="{D5F10EC7-430A-45CD-B615-72BF011202D4}" dt="2022-09-26T15:04:23.552" v="15210" actId="14100"/>
          <ac:spMkLst>
            <pc:docMk/>
            <pc:sldMk cId="558493276" sldId="357"/>
            <ac:spMk id="2" creationId="{8A3B75A7-0561-4996-95F8-E7F52D28CEDB}"/>
          </ac:spMkLst>
        </pc:spChg>
        <pc:spChg chg="replST">
          <ac:chgData name="Jean-Sébastien Brunet" userId="c5642e0c3ccfa012" providerId="LiveId" clId="{D5F10EC7-430A-45CD-B615-72BF011202D4}" dt="2022-09-09T14:54:54.793" v="8703"/>
          <ac:spMkLst>
            <pc:docMk/>
            <pc:sldMk cId="558493276" sldId="357"/>
            <ac:spMk id="9" creationId="{482E7304-2AC2-4A5C-924D-A6AC3FFC5EAC}"/>
          </ac:spMkLst>
        </pc:spChg>
        <pc:spChg chg="replST">
          <ac:chgData name="Jean-Sébastien Brunet" userId="c5642e0c3ccfa012" providerId="LiveId" clId="{D5F10EC7-430A-45CD-B615-72BF011202D4}" dt="2022-09-09T14:54:54.798" v="8706"/>
          <ac:spMkLst>
            <pc:docMk/>
            <pc:sldMk cId="558493276" sldId="357"/>
            <ac:spMk id="13" creationId="{A3C183B1-1D4B-4E3D-A02E-A426E3BFA016}"/>
          </ac:spMkLst>
        </pc:spChg>
        <pc:graphicFrameChg chg="mod replST">
          <ac:chgData name="Jean-Sébastien Brunet" userId="c5642e0c3ccfa012" providerId="LiveId" clId="{D5F10EC7-430A-45CD-B615-72BF011202D4}" dt="2022-09-12T20:34:20.327" v="8871" actId="20577"/>
          <ac:graphicFrameMkLst>
            <pc:docMk/>
            <pc:sldMk cId="558493276" sldId="357"/>
            <ac:graphicFrameMk id="7" creationId="{CF78BB68-70A2-434E-9CC7-855FA9FD1FB4}"/>
          </ac:graphicFrameMkLst>
        </pc:graphicFrameChg>
        <pc:cxnChg chg="replST">
          <ac:chgData name="Jean-Sébastien Brunet" userId="c5642e0c3ccfa012" providerId="LiveId" clId="{D5F10EC7-430A-45CD-B615-72BF011202D4}" dt="2022-09-09T14:54:54.796" v="8705"/>
          <ac:cxnSpMkLst>
            <pc:docMk/>
            <pc:sldMk cId="558493276" sldId="357"/>
            <ac:cxnSpMk id="11" creationId="{D259FEF2-F6A5-442F-BA10-4E39EECD0ABE}"/>
          </ac:cxnSpMkLst>
        </pc:cxnChg>
      </pc:sldChg>
      <pc:sldChg chg="addSp delSp modSp add mod ord">
        <pc:chgData name="Jean-Sébastien Brunet" userId="c5642e0c3ccfa012" providerId="LiveId" clId="{D5F10EC7-430A-45CD-B615-72BF011202D4}" dt="2022-09-29T13:32:06.744" v="15565" actId="478"/>
        <pc:sldMkLst>
          <pc:docMk/>
          <pc:sldMk cId="861809177" sldId="358"/>
        </pc:sldMkLst>
        <pc:spChg chg="mod replST">
          <ac:chgData name="Jean-Sébastien Brunet" userId="c5642e0c3ccfa012" providerId="LiveId" clId="{D5F10EC7-430A-45CD-B615-72BF011202D4}" dt="2022-09-09T14:54:54.802" v="8708"/>
          <ac:spMkLst>
            <pc:docMk/>
            <pc:sldMk cId="861809177" sldId="358"/>
            <ac:spMk id="2" creationId="{C991505F-3198-4CB2-B48E-379287AA3932}"/>
          </ac:spMkLst>
        </pc:spChg>
        <pc:spChg chg="mod replST">
          <ac:chgData name="Jean-Sébastien Brunet" userId="c5642e0c3ccfa012" providerId="LiveId" clId="{D5F10EC7-430A-45CD-B615-72BF011202D4}" dt="2022-09-09T14:54:54.804" v="8709"/>
          <ac:spMkLst>
            <pc:docMk/>
            <pc:sldMk cId="861809177" sldId="358"/>
            <ac:spMk id="3" creationId="{E23C1687-012A-D944-9225-15F0792BEC0E}"/>
          </ac:spMkLst>
        </pc:spChg>
        <pc:spChg chg="mod replST">
          <ac:chgData name="Jean-Sébastien Brunet" userId="c5642e0c3ccfa012" providerId="LiveId" clId="{D5F10EC7-430A-45CD-B615-72BF011202D4}" dt="2022-09-28T12:50:36.950" v="15399" actId="20577"/>
          <ac:spMkLst>
            <pc:docMk/>
            <pc:sldMk cId="861809177" sldId="358"/>
            <ac:spMk id="4" creationId="{16DBA55C-B265-D77A-D2BA-EEF6031840A4}"/>
          </ac:spMkLst>
        </pc:spChg>
        <pc:spChg chg="del">
          <ac:chgData name="Jean-Sébastien Brunet" userId="c5642e0c3ccfa012" providerId="LiveId" clId="{D5F10EC7-430A-45CD-B615-72BF011202D4}" dt="2022-09-07T19:52:52.388" v="1421" actId="478"/>
          <ac:spMkLst>
            <pc:docMk/>
            <pc:sldMk cId="861809177" sldId="358"/>
            <ac:spMk id="5" creationId="{B9A9224F-8826-80D3-EAFA-80078F8A7FA7}"/>
          </ac:spMkLst>
        </pc:spChg>
        <pc:spChg chg="mod replST">
          <ac:chgData name="Jean-Sébastien Brunet" userId="c5642e0c3ccfa012" providerId="LiveId" clId="{D5F10EC7-430A-45CD-B615-72BF011202D4}" dt="2022-09-09T14:54:54.807" v="8711"/>
          <ac:spMkLst>
            <pc:docMk/>
            <pc:sldMk cId="861809177" sldId="358"/>
            <ac:spMk id="6" creationId="{777971A3-7301-5137-62CD-E36279A39C38}"/>
          </ac:spMkLst>
        </pc:spChg>
        <pc:spChg chg="add del mod">
          <ac:chgData name="Jean-Sébastien Brunet" userId="c5642e0c3ccfa012" providerId="LiveId" clId="{D5F10EC7-430A-45CD-B615-72BF011202D4}" dt="2022-09-07T19:52:57.872" v="1422" actId="478"/>
          <ac:spMkLst>
            <pc:docMk/>
            <pc:sldMk cId="861809177" sldId="358"/>
            <ac:spMk id="8" creationId="{0D0B86C2-B938-EA39-D156-03C92EC6943A}"/>
          </ac:spMkLst>
        </pc:spChg>
        <pc:graphicFrameChg chg="add del mod">
          <ac:chgData name="Jean-Sébastien Brunet" userId="c5642e0c3ccfa012" providerId="LiveId" clId="{D5F10EC7-430A-45CD-B615-72BF011202D4}" dt="2022-09-29T13:32:06.744" v="15565" actId="478"/>
          <ac:graphicFrameMkLst>
            <pc:docMk/>
            <pc:sldMk cId="861809177" sldId="358"/>
            <ac:graphicFrameMk id="5" creationId="{1A7A446E-A582-D1CE-E38D-FD957494F8EB}"/>
          </ac:graphicFrameMkLst>
        </pc:graphicFrameChg>
      </pc:sldChg>
      <pc:sldChg chg="addSp delSp modSp add mod">
        <pc:chgData name="Jean-Sébastien Brunet" userId="c5642e0c3ccfa012" providerId="LiveId" clId="{D5F10EC7-430A-45CD-B615-72BF011202D4}" dt="2022-09-29T12:56:28.352" v="15427" actId="20577"/>
        <pc:sldMkLst>
          <pc:docMk/>
          <pc:sldMk cId="2683838445" sldId="359"/>
        </pc:sldMkLst>
        <pc:spChg chg="replST">
          <ac:chgData name="Jean-Sébastien Brunet" userId="c5642e0c3ccfa012" providerId="LiveId" clId="{D5F10EC7-430A-45CD-B615-72BF011202D4}" dt="2022-09-09T14:54:54.816" v="8716"/>
          <ac:spMkLst>
            <pc:docMk/>
            <pc:sldMk cId="2683838445" sldId="359"/>
            <ac:spMk id="2" creationId="{C991505F-3198-4CB2-B48E-379287AA3932}"/>
          </ac:spMkLst>
        </pc:spChg>
        <pc:spChg chg="replST">
          <ac:chgData name="Jean-Sébastien Brunet" userId="c5642e0c3ccfa012" providerId="LiveId" clId="{D5F10EC7-430A-45CD-B615-72BF011202D4}" dt="2022-09-09T14:54:54.818" v="8717"/>
          <ac:spMkLst>
            <pc:docMk/>
            <pc:sldMk cId="2683838445" sldId="359"/>
            <ac:spMk id="3" creationId="{E23C1687-012A-D944-9225-15F0792BEC0E}"/>
          </ac:spMkLst>
        </pc:spChg>
        <pc:spChg chg="mod replST">
          <ac:chgData name="Jean-Sébastien Brunet" userId="c5642e0c3ccfa012" providerId="LiveId" clId="{D5F10EC7-430A-45CD-B615-72BF011202D4}" dt="2022-09-29T12:56:28.352" v="15427" actId="20577"/>
          <ac:spMkLst>
            <pc:docMk/>
            <pc:sldMk cId="2683838445" sldId="359"/>
            <ac:spMk id="4" creationId="{16DBA55C-B265-D77A-D2BA-EEF6031840A4}"/>
          </ac:spMkLst>
        </pc:spChg>
        <pc:spChg chg="del mod">
          <ac:chgData name="Jean-Sébastien Brunet" userId="c5642e0c3ccfa012" providerId="LiveId" clId="{D5F10EC7-430A-45CD-B615-72BF011202D4}" dt="2022-09-08T18:10:04.268" v="2582" actId="478"/>
          <ac:spMkLst>
            <pc:docMk/>
            <pc:sldMk cId="2683838445" sldId="359"/>
            <ac:spMk id="6" creationId="{777971A3-7301-5137-62CD-E36279A39C38}"/>
          </ac:spMkLst>
        </pc:spChg>
        <pc:spChg chg="add del mod">
          <ac:chgData name="Jean-Sébastien Brunet" userId="c5642e0c3ccfa012" providerId="LiveId" clId="{D5F10EC7-430A-45CD-B615-72BF011202D4}" dt="2022-09-08T18:10:06.787" v="2583" actId="478"/>
          <ac:spMkLst>
            <pc:docMk/>
            <pc:sldMk cId="2683838445" sldId="359"/>
            <ac:spMk id="7" creationId="{F131D839-BE3F-AC34-8209-F2B8872FCB55}"/>
          </ac:spMkLst>
        </pc:spChg>
      </pc:sldChg>
      <pc:sldChg chg="modSp new mod">
        <pc:chgData name="Jean-Sébastien Brunet" userId="c5642e0c3ccfa012" providerId="LiveId" clId="{D5F10EC7-430A-45CD-B615-72BF011202D4}" dt="2022-09-26T14:25:29.149" v="14684" actId="20577"/>
        <pc:sldMkLst>
          <pc:docMk/>
          <pc:sldMk cId="4181838607" sldId="360"/>
        </pc:sldMkLst>
        <pc:spChg chg="mod replST">
          <ac:chgData name="Jean-Sébastien Brunet" userId="c5642e0c3ccfa012" providerId="LiveId" clId="{D5F10EC7-430A-45CD-B615-72BF011202D4}" dt="2022-09-09T14:54:54.822" v="8719"/>
          <ac:spMkLst>
            <pc:docMk/>
            <pc:sldMk cId="4181838607" sldId="360"/>
            <ac:spMk id="2" creationId="{754A1B6E-0CED-8746-471B-BAE87E4D1634}"/>
          </ac:spMkLst>
        </pc:spChg>
        <pc:spChg chg="mod replST">
          <ac:chgData name="Jean-Sébastien Brunet" userId="c5642e0c3ccfa012" providerId="LiveId" clId="{D5F10EC7-430A-45CD-B615-72BF011202D4}" dt="2022-09-26T14:25:29.149" v="14684" actId="20577"/>
          <ac:spMkLst>
            <pc:docMk/>
            <pc:sldMk cId="4181838607" sldId="360"/>
            <ac:spMk id="3" creationId="{39FBFDEC-3ECD-83A1-061D-36C453276EF2}"/>
          </ac:spMkLst>
        </pc:spChg>
      </pc:sldChg>
      <pc:sldChg chg="addSp modSp add mod setBg">
        <pc:chgData name="Jean-Sébastien Brunet" userId="c5642e0c3ccfa012" providerId="LiveId" clId="{D5F10EC7-430A-45CD-B615-72BF011202D4}" dt="2022-09-20T16:20:49.369" v="14131" actId="20577"/>
        <pc:sldMkLst>
          <pc:docMk/>
          <pc:sldMk cId="1115714530" sldId="361"/>
        </pc:sldMkLst>
        <pc:spChg chg="mod replST">
          <ac:chgData name="Jean-Sébastien Brunet" userId="c5642e0c3ccfa012" providerId="LiveId" clId="{D5F10EC7-430A-45CD-B615-72BF011202D4}" dt="2022-09-20T15:09:49.127" v="14028" actId="26606"/>
          <ac:spMkLst>
            <pc:docMk/>
            <pc:sldMk cId="1115714530" sldId="361"/>
            <ac:spMk id="2" creationId="{754A1B6E-0CED-8746-471B-BAE87E4D1634}"/>
          </ac:spMkLst>
        </pc:spChg>
        <pc:spChg chg="mod replST">
          <ac:chgData name="Jean-Sébastien Brunet" userId="c5642e0c3ccfa012" providerId="LiveId" clId="{D5F10EC7-430A-45CD-B615-72BF011202D4}" dt="2022-09-20T16:20:49.369" v="14131" actId="20577"/>
          <ac:spMkLst>
            <pc:docMk/>
            <pc:sldMk cId="1115714530" sldId="361"/>
            <ac:spMk id="3" creationId="{39FBFDEC-3ECD-83A1-061D-36C453276EF2}"/>
          </ac:spMkLst>
        </pc:spChg>
        <pc:spChg chg="add">
          <ac:chgData name="Jean-Sébastien Brunet" userId="c5642e0c3ccfa012" providerId="LiveId" clId="{D5F10EC7-430A-45CD-B615-72BF011202D4}" dt="2022-09-20T15:09:49.127" v="14028" actId="26606"/>
          <ac:spMkLst>
            <pc:docMk/>
            <pc:sldMk cId="1115714530" sldId="361"/>
            <ac:spMk id="9" creationId="{10419CA0-BFB4-4390-AB8F-5DBFCA45D4D0}"/>
          </ac:spMkLst>
        </pc:spChg>
        <pc:spChg chg="add">
          <ac:chgData name="Jean-Sébastien Brunet" userId="c5642e0c3ccfa012" providerId="LiveId" clId="{D5F10EC7-430A-45CD-B615-72BF011202D4}" dt="2022-09-20T15:09:49.127" v="14028" actId="26606"/>
          <ac:spMkLst>
            <pc:docMk/>
            <pc:sldMk cId="1115714530" sldId="361"/>
            <ac:spMk id="13" creationId="{596E9C81-ACBE-459E-A7D5-2BB824B68FDA}"/>
          </ac:spMkLst>
        </pc:spChg>
        <pc:grpChg chg="add">
          <ac:chgData name="Jean-Sébastien Brunet" userId="c5642e0c3ccfa012" providerId="LiveId" clId="{D5F10EC7-430A-45CD-B615-72BF011202D4}" dt="2022-09-20T15:09:49.127" v="14028" actId="26606"/>
          <ac:grpSpMkLst>
            <pc:docMk/>
            <pc:sldMk cId="1115714530" sldId="361"/>
            <ac:grpSpMk id="15" creationId="{CEBDCB18-ABE5-43B0-8B68-89FEDAECB8B0}"/>
          </ac:grpSpMkLst>
        </pc:grpChg>
        <pc:picChg chg="add mod">
          <ac:chgData name="Jean-Sébastien Brunet" userId="c5642e0c3ccfa012" providerId="LiveId" clId="{D5F10EC7-430A-45CD-B615-72BF011202D4}" dt="2022-09-20T15:09:46.713" v="14027"/>
          <ac:picMkLst>
            <pc:docMk/>
            <pc:sldMk cId="1115714530" sldId="361"/>
            <ac:picMk id="4" creationId="{F2AB684A-3C3D-1153-F887-B14A8D5C99EC}"/>
          </ac:picMkLst>
        </pc:picChg>
        <pc:picChg chg="add">
          <ac:chgData name="Jean-Sébastien Brunet" userId="c5642e0c3ccfa012" providerId="LiveId" clId="{D5F10EC7-430A-45CD-B615-72BF011202D4}" dt="2022-09-20T15:09:49.127" v="14028" actId="26606"/>
          <ac:picMkLst>
            <pc:docMk/>
            <pc:sldMk cId="1115714530" sldId="361"/>
            <ac:picMk id="19" creationId="{08EC5C75-E28F-4899-9C2E-39431B82B740}"/>
          </ac:picMkLst>
        </pc:picChg>
        <pc:cxnChg chg="add">
          <ac:chgData name="Jean-Sébastien Brunet" userId="c5642e0c3ccfa012" providerId="LiveId" clId="{D5F10EC7-430A-45CD-B615-72BF011202D4}" dt="2022-09-20T15:09:49.127" v="14028" actId="26606"/>
          <ac:cxnSpMkLst>
            <pc:docMk/>
            <pc:sldMk cId="1115714530" sldId="361"/>
            <ac:cxnSpMk id="11" creationId="{5CF4C623-16D7-4722-8EFB-A5B0E3BC077D}"/>
          </ac:cxnSpMkLst>
        </pc:cxnChg>
        <pc:cxnChg chg="add">
          <ac:chgData name="Jean-Sébastien Brunet" userId="c5642e0c3ccfa012" providerId="LiveId" clId="{D5F10EC7-430A-45CD-B615-72BF011202D4}" dt="2022-09-20T15:09:49.127" v="14028" actId="26606"/>
          <ac:cxnSpMkLst>
            <pc:docMk/>
            <pc:sldMk cId="1115714530" sldId="361"/>
            <ac:cxnSpMk id="21" creationId="{46AAE0A1-60AD-4190-B85D-2DD8148369C7}"/>
          </ac:cxnSpMkLst>
        </pc:cxnChg>
      </pc:sldChg>
      <pc:sldChg chg="addSp delSp modSp add mod setBg">
        <pc:chgData name="Jean-Sébastien Brunet" userId="c5642e0c3ccfa012" providerId="LiveId" clId="{D5F10EC7-430A-45CD-B615-72BF011202D4}" dt="2022-09-26T14:18:40.008" v="14663" actId="113"/>
        <pc:sldMkLst>
          <pc:docMk/>
          <pc:sldMk cId="2713443353" sldId="362"/>
        </pc:sldMkLst>
        <pc:spChg chg="mod replST">
          <ac:chgData name="Jean-Sébastien Brunet" userId="c5642e0c3ccfa012" providerId="LiveId" clId="{D5F10EC7-430A-45CD-B615-72BF011202D4}" dt="2022-09-09T14:54:54.915" v="8767"/>
          <ac:spMkLst>
            <pc:docMk/>
            <pc:sldMk cId="2713443353" sldId="362"/>
            <ac:spMk id="2" creationId="{3A583310-1F03-4604-B70B-960D4AC75576}"/>
          </ac:spMkLst>
        </pc:spChg>
        <pc:spChg chg="add del mod replST">
          <ac:chgData name="Jean-Sébastien Brunet" userId="c5642e0c3ccfa012" providerId="LiveId" clId="{D5F10EC7-430A-45CD-B615-72BF011202D4}" dt="2022-09-26T14:18:40.008" v="14663" actId="113"/>
          <ac:spMkLst>
            <pc:docMk/>
            <pc:sldMk cId="2713443353" sldId="362"/>
            <ac:spMk id="3" creationId="{35392FB9-DCD7-40E9-B984-47672DA95A58}"/>
          </ac:spMkLst>
        </pc:spChg>
        <pc:spChg chg="add del">
          <ac:chgData name="Jean-Sébastien Brunet" userId="c5642e0c3ccfa012" providerId="LiveId" clId="{D5F10EC7-430A-45CD-B615-72BF011202D4}" dt="2022-09-09T14:53:57.115" v="8637" actId="26606"/>
          <ac:spMkLst>
            <pc:docMk/>
            <pc:sldMk cId="2713443353" sldId="362"/>
            <ac:spMk id="6" creationId="{482E7304-2AC2-4A5C-924D-A6AC3FFC5EAC}"/>
          </ac:spMkLst>
        </pc:spChg>
        <pc:spChg chg="add del">
          <ac:chgData name="Jean-Sébastien Brunet" userId="c5642e0c3ccfa012" providerId="LiveId" clId="{D5F10EC7-430A-45CD-B615-72BF011202D4}" dt="2022-09-09T14:53:57.115" v="8637" actId="26606"/>
          <ac:spMkLst>
            <pc:docMk/>
            <pc:sldMk cId="2713443353" sldId="362"/>
            <ac:spMk id="8" creationId="{A3C183B1-1D4B-4E3D-A02E-A426E3BFA016}"/>
          </ac:spMkLst>
        </pc:spChg>
        <pc:spChg chg="add del">
          <ac:chgData name="Jean-Sébastien Brunet" userId="c5642e0c3ccfa012" providerId="LiveId" clId="{D5F10EC7-430A-45CD-B615-72BF011202D4}" dt="2022-09-09T14:53:29.572" v="8635" actId="26606"/>
          <ac:spMkLst>
            <pc:docMk/>
            <pc:sldMk cId="2713443353" sldId="362"/>
            <ac:spMk id="9" creationId="{32D32A60-013B-47A8-8833-D2424080917B}"/>
          </ac:spMkLst>
        </pc:spChg>
        <pc:spChg chg="add del">
          <ac:chgData name="Jean-Sébastien Brunet" userId="c5642e0c3ccfa012" providerId="LiveId" clId="{D5F10EC7-430A-45CD-B615-72BF011202D4}" dt="2022-09-09T14:53:29.572" v="8635" actId="26606"/>
          <ac:spMkLst>
            <pc:docMk/>
            <pc:sldMk cId="2713443353" sldId="362"/>
            <ac:spMk id="11" creationId="{AE27932B-B694-4C4C-90D7-A0333A7C5876}"/>
          </ac:spMkLst>
        </pc:spChg>
        <pc:spChg chg="add del">
          <ac:chgData name="Jean-Sébastien Brunet" userId="c5642e0c3ccfa012" providerId="LiveId" clId="{D5F10EC7-430A-45CD-B615-72BF011202D4}" dt="2022-09-09T14:53:29.572" v="8635" actId="26606"/>
          <ac:spMkLst>
            <pc:docMk/>
            <pc:sldMk cId="2713443353" sldId="362"/>
            <ac:spMk id="15" creationId="{A9DA474E-6B91-4200-840F-0257B2358A75}"/>
          </ac:spMkLst>
        </pc:spChg>
        <pc:graphicFrameChg chg="add del">
          <ac:chgData name="Jean-Sébastien Brunet" userId="c5642e0c3ccfa012" providerId="LiveId" clId="{D5F10EC7-430A-45CD-B615-72BF011202D4}" dt="2022-09-09T14:53:29.572" v="8635" actId="26606"/>
          <ac:graphicFrameMkLst>
            <pc:docMk/>
            <pc:sldMk cId="2713443353" sldId="362"/>
            <ac:graphicFrameMk id="5" creationId="{BED6BD91-1B6A-9F2E-4BAD-3B2B5946451E}"/>
          </ac:graphicFrameMkLst>
        </pc:graphicFrameChg>
        <pc:graphicFrameChg chg="add del">
          <ac:chgData name="Jean-Sébastien Brunet" userId="c5642e0c3ccfa012" providerId="LiveId" clId="{D5F10EC7-430A-45CD-B615-72BF011202D4}" dt="2022-09-09T14:53:57.115" v="8637" actId="26606"/>
          <ac:graphicFrameMkLst>
            <pc:docMk/>
            <pc:sldMk cId="2713443353" sldId="362"/>
            <ac:graphicFrameMk id="10" creationId="{BA13340D-8B8C-EDA8-7B7F-F5A5663501F5}"/>
          </ac:graphicFrameMkLst>
        </pc:graphicFrameChg>
        <pc:picChg chg="add del">
          <ac:chgData name="Jean-Sébastien Brunet" userId="c5642e0c3ccfa012" providerId="LiveId" clId="{D5F10EC7-430A-45CD-B615-72BF011202D4}" dt="2022-09-09T14:53:29.572" v="8635" actId="26606"/>
          <ac:picMkLst>
            <pc:docMk/>
            <pc:sldMk cId="2713443353" sldId="362"/>
            <ac:picMk id="17" creationId="{DF63C9AD-AE6E-4512-8171-91612E84CCFB}"/>
          </ac:picMkLst>
        </pc:picChg>
        <pc:cxnChg chg="add del">
          <ac:chgData name="Jean-Sébastien Brunet" userId="c5642e0c3ccfa012" providerId="LiveId" clId="{D5F10EC7-430A-45CD-B615-72BF011202D4}" dt="2022-09-09T14:53:57.115" v="8637" actId="26606"/>
          <ac:cxnSpMkLst>
            <pc:docMk/>
            <pc:sldMk cId="2713443353" sldId="362"/>
            <ac:cxnSpMk id="7" creationId="{D259FEF2-F6A5-442F-BA10-4E39EECD0ABE}"/>
          </ac:cxnSpMkLst>
        </pc:cxnChg>
        <pc:cxnChg chg="add del">
          <ac:chgData name="Jean-Sébastien Brunet" userId="c5642e0c3ccfa012" providerId="LiveId" clId="{D5F10EC7-430A-45CD-B615-72BF011202D4}" dt="2022-09-09T14:53:29.572" v="8635" actId="26606"/>
          <ac:cxnSpMkLst>
            <pc:docMk/>
            <pc:sldMk cId="2713443353" sldId="362"/>
            <ac:cxnSpMk id="13" creationId="{9EBB0476-5CF0-4F44-8D68-5D42D7AEE43A}"/>
          </ac:cxnSpMkLst>
        </pc:cxnChg>
        <pc:cxnChg chg="add del">
          <ac:chgData name="Jean-Sébastien Brunet" userId="c5642e0c3ccfa012" providerId="LiveId" clId="{D5F10EC7-430A-45CD-B615-72BF011202D4}" dt="2022-09-09T14:53:29.572" v="8635" actId="26606"/>
          <ac:cxnSpMkLst>
            <pc:docMk/>
            <pc:sldMk cId="2713443353" sldId="362"/>
            <ac:cxnSpMk id="19" creationId="{FE1A49CE-B63D-457A-A180-1C883E1A63D2}"/>
          </ac:cxnSpMkLst>
        </pc:cxnChg>
      </pc:sldChg>
      <pc:sldChg chg="modSp add mod">
        <pc:chgData name="Jean-Sébastien Brunet" userId="c5642e0c3ccfa012" providerId="LiveId" clId="{D5F10EC7-430A-45CD-B615-72BF011202D4}" dt="2022-09-09T14:54:54.814" v="8715"/>
        <pc:sldMkLst>
          <pc:docMk/>
          <pc:sldMk cId="2117150218" sldId="363"/>
        </pc:sldMkLst>
        <pc:spChg chg="replST">
          <ac:chgData name="Jean-Sébastien Brunet" userId="c5642e0c3ccfa012" providerId="LiveId" clId="{D5F10EC7-430A-45CD-B615-72BF011202D4}" dt="2022-09-09T14:54:54.809" v="8712"/>
          <ac:spMkLst>
            <pc:docMk/>
            <pc:sldMk cId="2117150218" sldId="363"/>
            <ac:spMk id="2" creationId="{C991505F-3198-4CB2-B48E-379287AA3932}"/>
          </ac:spMkLst>
        </pc:spChg>
        <pc:spChg chg="replST">
          <ac:chgData name="Jean-Sébastien Brunet" userId="c5642e0c3ccfa012" providerId="LiveId" clId="{D5F10EC7-430A-45CD-B615-72BF011202D4}" dt="2022-09-09T14:54:54.811" v="8713"/>
          <ac:spMkLst>
            <pc:docMk/>
            <pc:sldMk cId="2117150218" sldId="363"/>
            <ac:spMk id="3" creationId="{E23C1687-012A-D944-9225-15F0792BEC0E}"/>
          </ac:spMkLst>
        </pc:spChg>
        <pc:spChg chg="mod replST">
          <ac:chgData name="Jean-Sébastien Brunet" userId="c5642e0c3ccfa012" providerId="LiveId" clId="{D5F10EC7-430A-45CD-B615-72BF011202D4}" dt="2022-09-09T14:54:54.813" v="8714"/>
          <ac:spMkLst>
            <pc:docMk/>
            <pc:sldMk cId="2117150218" sldId="363"/>
            <ac:spMk id="4" creationId="{16DBA55C-B265-D77A-D2BA-EEF6031840A4}"/>
          </ac:spMkLst>
        </pc:spChg>
        <pc:spChg chg="mod replST">
          <ac:chgData name="Jean-Sébastien Brunet" userId="c5642e0c3ccfa012" providerId="LiveId" clId="{D5F10EC7-430A-45CD-B615-72BF011202D4}" dt="2022-09-09T14:54:54.814" v="8715"/>
          <ac:spMkLst>
            <pc:docMk/>
            <pc:sldMk cId="2117150218" sldId="363"/>
            <ac:spMk id="6" creationId="{777971A3-7301-5137-62CD-E36279A39C38}"/>
          </ac:spMkLst>
        </pc:spChg>
      </pc:sldChg>
      <pc:sldChg chg="addSp delSp modSp new mod setBg">
        <pc:chgData name="Jean-Sébastien Brunet" userId="c5642e0c3ccfa012" providerId="LiveId" clId="{D5F10EC7-430A-45CD-B615-72BF011202D4}" dt="2022-09-09T14:54:54.687" v="8650"/>
        <pc:sldMkLst>
          <pc:docMk/>
          <pc:sldMk cId="157029714" sldId="364"/>
        </pc:sldMkLst>
        <pc:spChg chg="mod replST">
          <ac:chgData name="Jean-Sébastien Brunet" userId="c5642e0c3ccfa012" providerId="LiveId" clId="{D5F10EC7-430A-45CD-B615-72BF011202D4}" dt="2022-09-09T14:54:54.681" v="8648"/>
          <ac:spMkLst>
            <pc:docMk/>
            <pc:sldMk cId="157029714" sldId="364"/>
            <ac:spMk id="2" creationId="{5D39B30E-D69B-A5A1-25A6-41593BB62482}"/>
          </ac:spMkLst>
        </pc:spChg>
        <pc:spChg chg="del">
          <ac:chgData name="Jean-Sébastien Brunet" userId="c5642e0c3ccfa012" providerId="LiveId" clId="{D5F10EC7-430A-45CD-B615-72BF011202D4}" dt="2022-09-08T22:36:22.037" v="5696" actId="26606"/>
          <ac:spMkLst>
            <pc:docMk/>
            <pc:sldMk cId="157029714" sldId="364"/>
            <ac:spMk id="3" creationId="{1ED85802-95C2-BC52-7E71-EE87DB681CE8}"/>
          </ac:spMkLst>
        </pc:spChg>
        <pc:spChg chg="del">
          <ac:chgData name="Jean-Sébastien Brunet" userId="c5642e0c3ccfa012" providerId="LiveId" clId="{D5F10EC7-430A-45CD-B615-72BF011202D4}" dt="2022-09-08T22:36:22.037" v="5696" actId="26606"/>
          <ac:spMkLst>
            <pc:docMk/>
            <pc:sldMk cId="157029714" sldId="364"/>
            <ac:spMk id="4" creationId="{27EB3AB5-4DED-630D-48C1-3F23F1B85DEB}"/>
          </ac:spMkLst>
        </pc:spChg>
        <pc:spChg chg="add replST">
          <ac:chgData name="Jean-Sébastien Brunet" userId="c5642e0c3ccfa012" providerId="LiveId" clId="{D5F10EC7-430A-45CD-B615-72BF011202D4}" dt="2022-09-09T14:54:54.672" v="8643"/>
          <ac:spMkLst>
            <pc:docMk/>
            <pc:sldMk cId="157029714" sldId="364"/>
            <ac:spMk id="10" creationId="{1CE580D1-F917-4567-AFB4-99AA9B52ADF0}"/>
          </ac:spMkLst>
        </pc:spChg>
        <pc:spChg chg="add replST">
          <ac:chgData name="Jean-Sébastien Brunet" userId="c5642e0c3ccfa012" providerId="LiveId" clId="{D5F10EC7-430A-45CD-B615-72BF011202D4}" dt="2022-09-09T14:54:54.680" v="8647"/>
          <ac:spMkLst>
            <pc:docMk/>
            <pc:sldMk cId="157029714" sldId="364"/>
            <ac:spMk id="18" creationId="{4F6621CF-F493-40D5-98AE-24A9D3AD43C4}"/>
          </ac:spMkLst>
        </pc:spChg>
        <pc:spChg chg="add replST">
          <ac:chgData name="Jean-Sébastien Brunet" userId="c5642e0c3ccfa012" providerId="LiveId" clId="{D5F10EC7-430A-45CD-B615-72BF011202D4}" dt="2022-09-09T14:54:54.683" v="8649"/>
          <ac:spMkLst>
            <pc:docMk/>
            <pc:sldMk cId="157029714" sldId="364"/>
            <ac:spMk id="20" creationId="{CADEE02A-D296-42EA-88F5-7803F69CEE29}"/>
          </ac:spMkLst>
        </pc:spChg>
        <pc:picChg chg="add replST">
          <ac:chgData name="Jean-Sébastien Brunet" userId="c5642e0c3ccfa012" providerId="LiveId" clId="{D5F10EC7-430A-45CD-B615-72BF011202D4}" dt="2022-09-09T14:54:54.687" v="8650"/>
          <ac:picMkLst>
            <pc:docMk/>
            <pc:sldMk cId="157029714" sldId="364"/>
            <ac:picMk id="6" creationId="{7DF4DEC9-63F2-C3BE-F78E-380D68A825EE}"/>
          </ac:picMkLst>
        </pc:picChg>
        <pc:picChg chg="add replST">
          <ac:chgData name="Jean-Sébastien Brunet" userId="c5642e0c3ccfa012" providerId="LiveId" clId="{D5F10EC7-430A-45CD-B615-72BF011202D4}" dt="2022-09-09T14:54:54.674" v="8644"/>
          <ac:picMkLst>
            <pc:docMk/>
            <pc:sldMk cId="157029714" sldId="364"/>
            <ac:picMk id="12" creationId="{1F5620B8-A2D8-4568-B566-F0453A0D9167}"/>
          </ac:picMkLst>
        </pc:picChg>
        <pc:cxnChg chg="add replST">
          <ac:chgData name="Jean-Sébastien Brunet" userId="c5642e0c3ccfa012" providerId="LiveId" clId="{D5F10EC7-430A-45CD-B615-72BF011202D4}" dt="2022-09-09T14:54:54.676" v="8645"/>
          <ac:cxnSpMkLst>
            <pc:docMk/>
            <pc:sldMk cId="157029714" sldId="364"/>
            <ac:cxnSpMk id="14" creationId="{1C7D2BA4-4B7A-4596-8BCC-5CF715423894}"/>
          </ac:cxnSpMkLst>
        </pc:cxnChg>
        <pc:cxnChg chg="add replST">
          <ac:chgData name="Jean-Sébastien Brunet" userId="c5642e0c3ccfa012" providerId="LiveId" clId="{D5F10EC7-430A-45CD-B615-72BF011202D4}" dt="2022-09-09T14:54:54.678" v="8646"/>
          <ac:cxnSpMkLst>
            <pc:docMk/>
            <pc:sldMk cId="157029714" sldId="364"/>
            <ac:cxnSpMk id="16" creationId="{4977F1E1-2B6F-4BB6-899F-67D8764D83C5}"/>
          </ac:cxnSpMkLst>
        </pc:cxnChg>
      </pc:sldChg>
      <pc:sldChg chg="modSp new mod">
        <pc:chgData name="Jean-Sébastien Brunet" userId="c5642e0c3ccfa012" providerId="LiveId" clId="{D5F10EC7-430A-45CD-B615-72BF011202D4}" dt="2022-09-09T14:54:54.851" v="8736"/>
        <pc:sldMkLst>
          <pc:docMk/>
          <pc:sldMk cId="375727328" sldId="365"/>
        </pc:sldMkLst>
        <pc:spChg chg="mod replST">
          <ac:chgData name="Jean-Sébastien Brunet" userId="c5642e0c3ccfa012" providerId="LiveId" clId="{D5F10EC7-430A-45CD-B615-72BF011202D4}" dt="2022-09-09T14:54:54.850" v="8735"/>
          <ac:spMkLst>
            <pc:docMk/>
            <pc:sldMk cId="375727328" sldId="365"/>
            <ac:spMk id="2" creationId="{13715B69-022A-AB74-61BC-C0741DCCDB75}"/>
          </ac:spMkLst>
        </pc:spChg>
        <pc:spChg chg="mod replST">
          <ac:chgData name="Jean-Sébastien Brunet" userId="c5642e0c3ccfa012" providerId="LiveId" clId="{D5F10EC7-430A-45CD-B615-72BF011202D4}" dt="2022-09-09T14:54:54.851" v="8736"/>
          <ac:spMkLst>
            <pc:docMk/>
            <pc:sldMk cId="375727328" sldId="365"/>
            <ac:spMk id="3" creationId="{CE0F011F-A031-9C6A-8019-69F1B715F85F}"/>
          </ac:spMkLst>
        </pc:spChg>
      </pc:sldChg>
      <pc:sldChg chg="modSp add mod">
        <pc:chgData name="Jean-Sébastien Brunet" userId="c5642e0c3ccfa012" providerId="LiveId" clId="{D5F10EC7-430A-45CD-B615-72BF011202D4}" dt="2022-09-09T14:54:54.856" v="8738"/>
        <pc:sldMkLst>
          <pc:docMk/>
          <pc:sldMk cId="2656359037" sldId="366"/>
        </pc:sldMkLst>
        <pc:spChg chg="replST">
          <ac:chgData name="Jean-Sébastien Brunet" userId="c5642e0c3ccfa012" providerId="LiveId" clId="{D5F10EC7-430A-45CD-B615-72BF011202D4}" dt="2022-09-09T14:54:54.854" v="8737"/>
          <ac:spMkLst>
            <pc:docMk/>
            <pc:sldMk cId="2656359037" sldId="366"/>
            <ac:spMk id="2" creationId="{13715B69-022A-AB74-61BC-C0741DCCDB75}"/>
          </ac:spMkLst>
        </pc:spChg>
        <pc:spChg chg="mod replST">
          <ac:chgData name="Jean-Sébastien Brunet" userId="c5642e0c3ccfa012" providerId="LiveId" clId="{D5F10EC7-430A-45CD-B615-72BF011202D4}" dt="2022-09-09T14:54:54.856" v="8738"/>
          <ac:spMkLst>
            <pc:docMk/>
            <pc:sldMk cId="2656359037" sldId="366"/>
            <ac:spMk id="3" creationId="{CE0F011F-A031-9C6A-8019-69F1B715F85F}"/>
          </ac:spMkLst>
        </pc:spChg>
      </pc:sldChg>
      <pc:sldChg chg="modSp add mod">
        <pc:chgData name="Jean-Sébastien Brunet" userId="c5642e0c3ccfa012" providerId="LiveId" clId="{D5F10EC7-430A-45CD-B615-72BF011202D4}" dt="2022-09-09T14:54:54.860" v="8740"/>
        <pc:sldMkLst>
          <pc:docMk/>
          <pc:sldMk cId="3485994555" sldId="367"/>
        </pc:sldMkLst>
        <pc:spChg chg="replST">
          <ac:chgData name="Jean-Sébastien Brunet" userId="c5642e0c3ccfa012" providerId="LiveId" clId="{D5F10EC7-430A-45CD-B615-72BF011202D4}" dt="2022-09-09T14:54:54.858" v="8739"/>
          <ac:spMkLst>
            <pc:docMk/>
            <pc:sldMk cId="3485994555" sldId="367"/>
            <ac:spMk id="2" creationId="{13715B69-022A-AB74-61BC-C0741DCCDB75}"/>
          </ac:spMkLst>
        </pc:spChg>
        <pc:spChg chg="mod replST">
          <ac:chgData name="Jean-Sébastien Brunet" userId="c5642e0c3ccfa012" providerId="LiveId" clId="{D5F10EC7-430A-45CD-B615-72BF011202D4}" dt="2022-09-09T14:54:54.860" v="8740"/>
          <ac:spMkLst>
            <pc:docMk/>
            <pc:sldMk cId="3485994555" sldId="367"/>
            <ac:spMk id="3" creationId="{CE0F011F-A031-9C6A-8019-69F1B715F85F}"/>
          </ac:spMkLst>
        </pc:spChg>
      </pc:sldChg>
      <pc:sldChg chg="modSp add mod">
        <pc:chgData name="Jean-Sébastien Brunet" userId="c5642e0c3ccfa012" providerId="LiveId" clId="{D5F10EC7-430A-45CD-B615-72BF011202D4}" dt="2022-09-27T15:52:22.748" v="15385" actId="6549"/>
        <pc:sldMkLst>
          <pc:docMk/>
          <pc:sldMk cId="363425598" sldId="368"/>
        </pc:sldMkLst>
        <pc:spChg chg="replST">
          <ac:chgData name="Jean-Sébastien Brunet" userId="c5642e0c3ccfa012" providerId="LiveId" clId="{D5F10EC7-430A-45CD-B615-72BF011202D4}" dt="2022-09-09T14:54:54.862" v="8741"/>
          <ac:spMkLst>
            <pc:docMk/>
            <pc:sldMk cId="363425598" sldId="368"/>
            <ac:spMk id="2" creationId="{13715B69-022A-AB74-61BC-C0741DCCDB75}"/>
          </ac:spMkLst>
        </pc:spChg>
        <pc:spChg chg="mod replST">
          <ac:chgData name="Jean-Sébastien Brunet" userId="c5642e0c3ccfa012" providerId="LiveId" clId="{D5F10EC7-430A-45CD-B615-72BF011202D4}" dt="2022-09-27T15:52:22.748" v="15385" actId="6549"/>
          <ac:spMkLst>
            <pc:docMk/>
            <pc:sldMk cId="363425598" sldId="368"/>
            <ac:spMk id="3" creationId="{CE0F011F-A031-9C6A-8019-69F1B715F85F}"/>
          </ac:spMkLst>
        </pc:spChg>
      </pc:sldChg>
      <pc:sldChg chg="modSp add mod">
        <pc:chgData name="Jean-Sébastien Brunet" userId="c5642e0c3ccfa012" providerId="LiveId" clId="{D5F10EC7-430A-45CD-B615-72BF011202D4}" dt="2022-09-27T15:53:53.434" v="15386" actId="113"/>
        <pc:sldMkLst>
          <pc:docMk/>
          <pc:sldMk cId="3573101966" sldId="369"/>
        </pc:sldMkLst>
        <pc:spChg chg="replST">
          <ac:chgData name="Jean-Sébastien Brunet" userId="c5642e0c3ccfa012" providerId="LiveId" clId="{D5F10EC7-430A-45CD-B615-72BF011202D4}" dt="2022-09-09T14:54:54.871" v="8745"/>
          <ac:spMkLst>
            <pc:docMk/>
            <pc:sldMk cId="3573101966" sldId="369"/>
            <ac:spMk id="2" creationId="{13715B69-022A-AB74-61BC-C0741DCCDB75}"/>
          </ac:spMkLst>
        </pc:spChg>
        <pc:spChg chg="mod replST">
          <ac:chgData name="Jean-Sébastien Brunet" userId="c5642e0c3ccfa012" providerId="LiveId" clId="{D5F10EC7-430A-45CD-B615-72BF011202D4}" dt="2022-09-27T15:53:53.434" v="15386" actId="113"/>
          <ac:spMkLst>
            <pc:docMk/>
            <pc:sldMk cId="3573101966" sldId="369"/>
            <ac:spMk id="3" creationId="{CE0F011F-A031-9C6A-8019-69F1B715F85F}"/>
          </ac:spMkLst>
        </pc:spChg>
      </pc:sldChg>
      <pc:sldChg chg="modSp add mod">
        <pc:chgData name="Jean-Sébastien Brunet" userId="c5642e0c3ccfa012" providerId="LiveId" clId="{D5F10EC7-430A-45CD-B615-72BF011202D4}" dt="2022-09-09T14:54:54.877" v="8748"/>
        <pc:sldMkLst>
          <pc:docMk/>
          <pc:sldMk cId="2664484426" sldId="370"/>
        </pc:sldMkLst>
        <pc:spChg chg="replST">
          <ac:chgData name="Jean-Sébastien Brunet" userId="c5642e0c3ccfa012" providerId="LiveId" clId="{D5F10EC7-430A-45CD-B615-72BF011202D4}" dt="2022-09-09T14:54:54.875" v="8747"/>
          <ac:spMkLst>
            <pc:docMk/>
            <pc:sldMk cId="2664484426" sldId="370"/>
            <ac:spMk id="2" creationId="{13715B69-022A-AB74-61BC-C0741DCCDB75}"/>
          </ac:spMkLst>
        </pc:spChg>
        <pc:spChg chg="mod replST">
          <ac:chgData name="Jean-Sébastien Brunet" userId="c5642e0c3ccfa012" providerId="LiveId" clId="{D5F10EC7-430A-45CD-B615-72BF011202D4}" dt="2022-09-09T14:54:54.877" v="8748"/>
          <ac:spMkLst>
            <pc:docMk/>
            <pc:sldMk cId="2664484426" sldId="370"/>
            <ac:spMk id="3" creationId="{CE0F011F-A031-9C6A-8019-69F1B715F85F}"/>
          </ac:spMkLst>
        </pc:spChg>
      </pc:sldChg>
      <pc:sldChg chg="modSp add mod">
        <pc:chgData name="Jean-Sébastien Brunet" userId="c5642e0c3ccfa012" providerId="LiveId" clId="{D5F10EC7-430A-45CD-B615-72BF011202D4}" dt="2022-09-26T13:54:16.133" v="14438" actId="20577"/>
        <pc:sldMkLst>
          <pc:docMk/>
          <pc:sldMk cId="3445845295" sldId="371"/>
        </pc:sldMkLst>
        <pc:spChg chg="mod replST">
          <ac:chgData name="Jean-Sébastien Brunet" userId="c5642e0c3ccfa012" providerId="LiveId" clId="{D5F10EC7-430A-45CD-B615-72BF011202D4}" dt="2022-09-09T14:54:54.907" v="8763"/>
          <ac:spMkLst>
            <pc:docMk/>
            <pc:sldMk cId="3445845295" sldId="371"/>
            <ac:spMk id="2" creationId="{3A583310-1F03-4604-B70B-960D4AC75576}"/>
          </ac:spMkLst>
        </pc:spChg>
        <pc:spChg chg="mod replST">
          <ac:chgData name="Jean-Sébastien Brunet" userId="c5642e0c3ccfa012" providerId="LiveId" clId="{D5F10EC7-430A-45CD-B615-72BF011202D4}" dt="2022-09-26T13:54:16.133" v="14438" actId="20577"/>
          <ac:spMkLst>
            <pc:docMk/>
            <pc:sldMk cId="3445845295" sldId="371"/>
            <ac:spMk id="3" creationId="{35392FB9-DCD7-40E9-B984-47672DA95A58}"/>
          </ac:spMkLst>
        </pc:spChg>
      </pc:sldChg>
      <pc:sldChg chg="modSp add mod">
        <pc:chgData name="Jean-Sébastien Brunet" userId="c5642e0c3ccfa012" providerId="LiveId" clId="{D5F10EC7-430A-45CD-B615-72BF011202D4}" dt="2022-09-19T21:53:03.730" v="11618" actId="5793"/>
        <pc:sldMkLst>
          <pc:docMk/>
          <pc:sldMk cId="1852585924" sldId="372"/>
        </pc:sldMkLst>
        <pc:spChg chg="mod replST">
          <ac:chgData name="Jean-Sébastien Brunet" userId="c5642e0c3ccfa012" providerId="LiveId" clId="{D5F10EC7-430A-45CD-B615-72BF011202D4}" dt="2022-09-09T14:54:54.920" v="8769"/>
          <ac:spMkLst>
            <pc:docMk/>
            <pc:sldMk cId="1852585924" sldId="372"/>
            <ac:spMk id="2" creationId="{3A583310-1F03-4604-B70B-960D4AC75576}"/>
          </ac:spMkLst>
        </pc:spChg>
        <pc:spChg chg="mod replST">
          <ac:chgData name="Jean-Sébastien Brunet" userId="c5642e0c3ccfa012" providerId="LiveId" clId="{D5F10EC7-430A-45CD-B615-72BF011202D4}" dt="2022-09-19T21:53:03.730" v="11618" actId="5793"/>
          <ac:spMkLst>
            <pc:docMk/>
            <pc:sldMk cId="1852585924" sldId="372"/>
            <ac:spMk id="3" creationId="{35392FB9-DCD7-40E9-B984-47672DA95A58}"/>
          </ac:spMkLst>
        </pc:spChg>
      </pc:sldChg>
      <pc:sldChg chg="modSp add mod">
        <pc:chgData name="Jean-Sébastien Brunet" userId="c5642e0c3ccfa012" providerId="LiveId" clId="{D5F10EC7-430A-45CD-B615-72BF011202D4}" dt="2022-09-26T13:59:02.784" v="14565" actId="5793"/>
        <pc:sldMkLst>
          <pc:docMk/>
          <pc:sldMk cId="1589103968" sldId="373"/>
        </pc:sldMkLst>
        <pc:spChg chg="mod replST">
          <ac:chgData name="Jean-Sébastien Brunet" userId="c5642e0c3ccfa012" providerId="LiveId" clId="{D5F10EC7-430A-45CD-B615-72BF011202D4}" dt="2022-09-09T14:54:54.935" v="8773"/>
          <ac:spMkLst>
            <pc:docMk/>
            <pc:sldMk cId="1589103968" sldId="373"/>
            <ac:spMk id="2" creationId="{3A583310-1F03-4604-B70B-960D4AC75576}"/>
          </ac:spMkLst>
        </pc:spChg>
        <pc:spChg chg="mod replST">
          <ac:chgData name="Jean-Sébastien Brunet" userId="c5642e0c3ccfa012" providerId="LiveId" clId="{D5F10EC7-430A-45CD-B615-72BF011202D4}" dt="2022-09-26T13:59:02.784" v="14565" actId="5793"/>
          <ac:spMkLst>
            <pc:docMk/>
            <pc:sldMk cId="1589103968" sldId="373"/>
            <ac:spMk id="3" creationId="{35392FB9-DCD7-40E9-B984-47672DA95A58}"/>
          </ac:spMkLst>
        </pc:spChg>
      </pc:sldChg>
      <pc:sldChg chg="modSp add mod ord">
        <pc:chgData name="Jean-Sébastien Brunet" userId="c5642e0c3ccfa012" providerId="LiveId" clId="{D5F10EC7-430A-45CD-B615-72BF011202D4}" dt="2022-09-12T20:39:47.221" v="8902" actId="20577"/>
        <pc:sldMkLst>
          <pc:docMk/>
          <pc:sldMk cId="3244203523" sldId="374"/>
        </pc:sldMkLst>
        <pc:spChg chg="replST">
          <ac:chgData name="Jean-Sébastien Brunet" userId="c5642e0c3ccfa012" providerId="LiveId" clId="{D5F10EC7-430A-45CD-B615-72BF011202D4}" dt="2022-09-09T14:54:54.911" v="8765"/>
          <ac:spMkLst>
            <pc:docMk/>
            <pc:sldMk cId="3244203523" sldId="374"/>
            <ac:spMk id="2" creationId="{3A583310-1F03-4604-B70B-960D4AC75576}"/>
          </ac:spMkLst>
        </pc:spChg>
        <pc:spChg chg="mod replST">
          <ac:chgData name="Jean-Sébastien Brunet" userId="c5642e0c3ccfa012" providerId="LiveId" clId="{D5F10EC7-430A-45CD-B615-72BF011202D4}" dt="2022-09-12T20:39:47.221" v="8902" actId="20577"/>
          <ac:spMkLst>
            <pc:docMk/>
            <pc:sldMk cId="3244203523" sldId="374"/>
            <ac:spMk id="3" creationId="{35392FB9-DCD7-40E9-B984-47672DA95A58}"/>
          </ac:spMkLst>
        </pc:spChg>
      </pc:sldChg>
      <pc:sldChg chg="modSp add mod">
        <pc:chgData name="Jean-Sébastien Brunet" userId="c5642e0c3ccfa012" providerId="LiveId" clId="{D5F10EC7-430A-45CD-B615-72BF011202D4}" dt="2022-10-04T14:26:44.148" v="15603" actId="27636"/>
        <pc:sldMkLst>
          <pc:docMk/>
          <pc:sldMk cId="2619183587" sldId="375"/>
        </pc:sldMkLst>
        <pc:spChg chg="mod replST">
          <ac:chgData name="Jean-Sébastien Brunet" userId="c5642e0c3ccfa012" providerId="LiveId" clId="{D5F10EC7-430A-45CD-B615-72BF011202D4}" dt="2022-09-09T14:54:54.944" v="8775"/>
          <ac:spMkLst>
            <pc:docMk/>
            <pc:sldMk cId="2619183587" sldId="375"/>
            <ac:spMk id="2" creationId="{3A583310-1F03-4604-B70B-960D4AC75576}"/>
          </ac:spMkLst>
        </pc:spChg>
        <pc:spChg chg="mod replST">
          <ac:chgData name="Jean-Sébastien Brunet" userId="c5642e0c3ccfa012" providerId="LiveId" clId="{D5F10EC7-430A-45CD-B615-72BF011202D4}" dt="2022-10-04T14:26:44.148" v="15603" actId="27636"/>
          <ac:spMkLst>
            <pc:docMk/>
            <pc:sldMk cId="2619183587" sldId="375"/>
            <ac:spMk id="3" creationId="{35392FB9-DCD7-40E9-B984-47672DA95A58}"/>
          </ac:spMkLst>
        </pc:spChg>
      </pc:sldChg>
      <pc:sldChg chg="addSp delSp modSp add mod setBg">
        <pc:chgData name="Jean-Sébastien Brunet" userId="c5642e0c3ccfa012" providerId="LiveId" clId="{D5F10EC7-430A-45CD-B615-72BF011202D4}" dt="2022-09-20T15:06:23.022" v="14024" actId="14100"/>
        <pc:sldMkLst>
          <pc:docMk/>
          <pc:sldMk cId="1651678134" sldId="376"/>
        </pc:sldMkLst>
        <pc:spChg chg="mod replST">
          <ac:chgData name="Jean-Sébastien Brunet" userId="c5642e0c3ccfa012" providerId="LiveId" clId="{D5F10EC7-430A-45CD-B615-72BF011202D4}" dt="2022-09-20T15:05:44.773" v="14020" actId="26606"/>
          <ac:spMkLst>
            <pc:docMk/>
            <pc:sldMk cId="1651678134" sldId="376"/>
            <ac:spMk id="2" creationId="{3A583310-1F03-4604-B70B-960D4AC75576}"/>
          </ac:spMkLst>
        </pc:spChg>
        <pc:spChg chg="mod replST">
          <ac:chgData name="Jean-Sébastien Brunet" userId="c5642e0c3ccfa012" providerId="LiveId" clId="{D5F10EC7-430A-45CD-B615-72BF011202D4}" dt="2022-09-20T15:06:23.022" v="14024" actId="14100"/>
          <ac:spMkLst>
            <pc:docMk/>
            <pc:sldMk cId="1651678134" sldId="376"/>
            <ac:spMk id="3" creationId="{35392FB9-DCD7-40E9-B984-47672DA95A58}"/>
          </ac:spMkLst>
        </pc:spChg>
        <pc:spChg chg="add del">
          <ac:chgData name="Jean-Sébastien Brunet" userId="c5642e0c3ccfa012" providerId="LiveId" clId="{D5F10EC7-430A-45CD-B615-72BF011202D4}" dt="2022-09-20T15:05:27.347" v="14017" actId="26606"/>
          <ac:spMkLst>
            <pc:docMk/>
            <pc:sldMk cId="1651678134" sldId="376"/>
            <ac:spMk id="9" creationId="{10419CA0-BFB4-4390-AB8F-5DBFCA45D4D0}"/>
          </ac:spMkLst>
        </pc:spChg>
        <pc:spChg chg="add del">
          <ac:chgData name="Jean-Sébastien Brunet" userId="c5642e0c3ccfa012" providerId="LiveId" clId="{D5F10EC7-430A-45CD-B615-72BF011202D4}" dt="2022-09-20T15:05:27.347" v="14017" actId="26606"/>
          <ac:spMkLst>
            <pc:docMk/>
            <pc:sldMk cId="1651678134" sldId="376"/>
            <ac:spMk id="13" creationId="{596E9C81-ACBE-459E-A7D5-2BB824B68FDA}"/>
          </ac:spMkLst>
        </pc:spChg>
        <pc:spChg chg="add del">
          <ac:chgData name="Jean-Sébastien Brunet" userId="c5642e0c3ccfa012" providerId="LiveId" clId="{D5F10EC7-430A-45CD-B615-72BF011202D4}" dt="2022-09-20T15:05:44.757" v="14019" actId="26606"/>
          <ac:spMkLst>
            <pc:docMk/>
            <pc:sldMk cId="1651678134" sldId="376"/>
            <ac:spMk id="23" creationId="{F2AF0D79-4A1A-4F27-B9F0-CF252C4AC91C}"/>
          </ac:spMkLst>
        </pc:spChg>
        <pc:spChg chg="add">
          <ac:chgData name="Jean-Sébastien Brunet" userId="c5642e0c3ccfa012" providerId="LiveId" clId="{D5F10EC7-430A-45CD-B615-72BF011202D4}" dt="2022-09-20T15:05:44.773" v="14020" actId="26606"/>
          <ac:spMkLst>
            <pc:docMk/>
            <pc:sldMk cId="1651678134" sldId="376"/>
            <ac:spMk id="26" creationId="{10419CA0-BFB4-4390-AB8F-5DBFCA45D4D0}"/>
          </ac:spMkLst>
        </pc:spChg>
        <pc:spChg chg="add">
          <ac:chgData name="Jean-Sébastien Brunet" userId="c5642e0c3ccfa012" providerId="LiveId" clId="{D5F10EC7-430A-45CD-B615-72BF011202D4}" dt="2022-09-20T15:05:44.773" v="14020" actId="26606"/>
          <ac:spMkLst>
            <pc:docMk/>
            <pc:sldMk cId="1651678134" sldId="376"/>
            <ac:spMk id="28" creationId="{596E9C81-ACBE-459E-A7D5-2BB824B68FDA}"/>
          </ac:spMkLst>
        </pc:spChg>
        <pc:grpChg chg="add del">
          <ac:chgData name="Jean-Sébastien Brunet" userId="c5642e0c3ccfa012" providerId="LiveId" clId="{D5F10EC7-430A-45CD-B615-72BF011202D4}" dt="2022-09-20T15:05:27.347" v="14017" actId="26606"/>
          <ac:grpSpMkLst>
            <pc:docMk/>
            <pc:sldMk cId="1651678134" sldId="376"/>
            <ac:grpSpMk id="15" creationId="{CEBDCB18-ABE5-43B0-8B68-89FEDAECB8B0}"/>
          </ac:grpSpMkLst>
        </pc:grpChg>
        <pc:grpChg chg="add">
          <ac:chgData name="Jean-Sébastien Brunet" userId="c5642e0c3ccfa012" providerId="LiveId" clId="{D5F10EC7-430A-45CD-B615-72BF011202D4}" dt="2022-09-20T15:05:44.773" v="14020" actId="26606"/>
          <ac:grpSpMkLst>
            <pc:docMk/>
            <pc:sldMk cId="1651678134" sldId="376"/>
            <ac:grpSpMk id="29" creationId="{CEBDCB18-ABE5-43B0-8B68-89FEDAECB8B0}"/>
          </ac:grpSpMkLst>
        </pc:grpChg>
        <pc:picChg chg="add mod ord">
          <ac:chgData name="Jean-Sébastien Brunet" userId="c5642e0c3ccfa012" providerId="LiveId" clId="{D5F10EC7-430A-45CD-B615-72BF011202D4}" dt="2022-09-20T15:05:44.757" v="14019" actId="26606"/>
          <ac:picMkLst>
            <pc:docMk/>
            <pc:sldMk cId="1651678134" sldId="376"/>
            <ac:picMk id="4" creationId="{84A1E30C-AD6E-6008-6C7D-F50FE3C19216}"/>
          </ac:picMkLst>
        </pc:picChg>
        <pc:picChg chg="add del">
          <ac:chgData name="Jean-Sébastien Brunet" userId="c5642e0c3ccfa012" providerId="LiveId" clId="{D5F10EC7-430A-45CD-B615-72BF011202D4}" dt="2022-09-20T15:05:27.347" v="14017" actId="26606"/>
          <ac:picMkLst>
            <pc:docMk/>
            <pc:sldMk cId="1651678134" sldId="376"/>
            <ac:picMk id="19" creationId="{08EC5C75-E28F-4899-9C2E-39431B82B740}"/>
          </ac:picMkLst>
        </pc:picChg>
        <pc:picChg chg="add">
          <ac:chgData name="Jean-Sébastien Brunet" userId="c5642e0c3ccfa012" providerId="LiveId" clId="{D5F10EC7-430A-45CD-B615-72BF011202D4}" dt="2022-09-20T15:05:44.773" v="14020" actId="26606"/>
          <ac:picMkLst>
            <pc:docMk/>
            <pc:sldMk cId="1651678134" sldId="376"/>
            <ac:picMk id="30" creationId="{08EC5C75-E28F-4899-9C2E-39431B82B740}"/>
          </ac:picMkLst>
        </pc:picChg>
        <pc:cxnChg chg="add del">
          <ac:chgData name="Jean-Sébastien Brunet" userId="c5642e0c3ccfa012" providerId="LiveId" clId="{D5F10EC7-430A-45CD-B615-72BF011202D4}" dt="2022-09-20T15:05:27.347" v="14017" actId="26606"/>
          <ac:cxnSpMkLst>
            <pc:docMk/>
            <pc:sldMk cId="1651678134" sldId="376"/>
            <ac:cxnSpMk id="11" creationId="{5CF4C623-16D7-4722-8EFB-A5B0E3BC077D}"/>
          </ac:cxnSpMkLst>
        </pc:cxnChg>
        <pc:cxnChg chg="add del">
          <ac:chgData name="Jean-Sébastien Brunet" userId="c5642e0c3ccfa012" providerId="LiveId" clId="{D5F10EC7-430A-45CD-B615-72BF011202D4}" dt="2022-09-20T15:05:27.347" v="14017" actId="26606"/>
          <ac:cxnSpMkLst>
            <pc:docMk/>
            <pc:sldMk cId="1651678134" sldId="376"/>
            <ac:cxnSpMk id="21" creationId="{46AAE0A1-60AD-4190-B85D-2DD8148369C7}"/>
          </ac:cxnSpMkLst>
        </pc:cxnChg>
        <pc:cxnChg chg="add del">
          <ac:chgData name="Jean-Sébastien Brunet" userId="c5642e0c3ccfa012" providerId="LiveId" clId="{D5F10EC7-430A-45CD-B615-72BF011202D4}" dt="2022-09-20T15:05:44.757" v="14019" actId="26606"/>
          <ac:cxnSpMkLst>
            <pc:docMk/>
            <pc:sldMk cId="1651678134" sldId="376"/>
            <ac:cxnSpMk id="24" creationId="{8E83266B-97F8-4AB9-818F-3A70E8D8580D}"/>
          </ac:cxnSpMkLst>
        </pc:cxnChg>
        <pc:cxnChg chg="add">
          <ac:chgData name="Jean-Sébastien Brunet" userId="c5642e0c3ccfa012" providerId="LiveId" clId="{D5F10EC7-430A-45CD-B615-72BF011202D4}" dt="2022-09-20T15:05:44.773" v="14020" actId="26606"/>
          <ac:cxnSpMkLst>
            <pc:docMk/>
            <pc:sldMk cId="1651678134" sldId="376"/>
            <ac:cxnSpMk id="27" creationId="{5CF4C623-16D7-4722-8EFB-A5B0E3BC077D}"/>
          </ac:cxnSpMkLst>
        </pc:cxnChg>
        <pc:cxnChg chg="add">
          <ac:chgData name="Jean-Sébastien Brunet" userId="c5642e0c3ccfa012" providerId="LiveId" clId="{D5F10EC7-430A-45CD-B615-72BF011202D4}" dt="2022-09-20T15:05:44.773" v="14020" actId="26606"/>
          <ac:cxnSpMkLst>
            <pc:docMk/>
            <pc:sldMk cId="1651678134" sldId="376"/>
            <ac:cxnSpMk id="31" creationId="{46AAE0A1-60AD-4190-B85D-2DD8148369C7}"/>
          </ac:cxnSpMkLst>
        </pc:cxnChg>
      </pc:sldChg>
      <pc:sldChg chg="modSp add mod">
        <pc:chgData name="Jean-Sébastien Brunet" userId="c5642e0c3ccfa012" providerId="LiveId" clId="{D5F10EC7-430A-45CD-B615-72BF011202D4}" dt="2022-09-09T14:54:54.869" v="8744"/>
        <pc:sldMkLst>
          <pc:docMk/>
          <pc:sldMk cId="4218673695" sldId="377"/>
        </pc:sldMkLst>
        <pc:spChg chg="replST">
          <ac:chgData name="Jean-Sébastien Brunet" userId="c5642e0c3ccfa012" providerId="LiveId" clId="{D5F10EC7-430A-45CD-B615-72BF011202D4}" dt="2022-09-09T14:54:54.867" v="8743"/>
          <ac:spMkLst>
            <pc:docMk/>
            <pc:sldMk cId="4218673695" sldId="377"/>
            <ac:spMk id="2" creationId="{13715B69-022A-AB74-61BC-C0741DCCDB75}"/>
          </ac:spMkLst>
        </pc:spChg>
        <pc:spChg chg="mod replST">
          <ac:chgData name="Jean-Sébastien Brunet" userId="c5642e0c3ccfa012" providerId="LiveId" clId="{D5F10EC7-430A-45CD-B615-72BF011202D4}" dt="2022-09-09T14:54:54.869" v="8744"/>
          <ac:spMkLst>
            <pc:docMk/>
            <pc:sldMk cId="4218673695" sldId="377"/>
            <ac:spMk id="3" creationId="{CE0F011F-A031-9C6A-8019-69F1B715F85F}"/>
          </ac:spMkLst>
        </pc:spChg>
      </pc:sldChg>
      <pc:sldChg chg="modSp add mod modAnim">
        <pc:chgData name="Jean-Sébastien Brunet" userId="c5642e0c3ccfa012" providerId="LiveId" clId="{D5F10EC7-430A-45CD-B615-72BF011202D4}" dt="2022-09-27T15:57:33.890" v="15388" actId="6549"/>
        <pc:sldMkLst>
          <pc:docMk/>
          <pc:sldMk cId="3693714986" sldId="378"/>
        </pc:sldMkLst>
        <pc:spChg chg="mod">
          <ac:chgData name="Jean-Sébastien Brunet" userId="c5642e0c3ccfa012" providerId="LiveId" clId="{D5F10EC7-430A-45CD-B615-72BF011202D4}" dt="2022-09-27T15:57:33.890" v="15388" actId="6549"/>
          <ac:spMkLst>
            <pc:docMk/>
            <pc:sldMk cId="3693714986" sldId="378"/>
            <ac:spMk id="3" creationId="{35392FB9-DCD7-40E9-B984-47672DA95A58}"/>
          </ac:spMkLst>
        </pc:spChg>
      </pc:sldChg>
      <pc:sldChg chg="add del">
        <pc:chgData name="Jean-Sébastien Brunet" userId="c5642e0c3ccfa012" providerId="LiveId" clId="{D5F10EC7-430A-45CD-B615-72BF011202D4}" dt="2022-09-13T13:54:03.705" v="9463" actId="2696"/>
        <pc:sldMkLst>
          <pc:docMk/>
          <pc:sldMk cId="3910466923" sldId="378"/>
        </pc:sldMkLst>
      </pc:sldChg>
      <pc:sldChg chg="modSp add mod modAnim">
        <pc:chgData name="Jean-Sébastien Brunet" userId="c5642e0c3ccfa012" providerId="LiveId" clId="{D5F10EC7-430A-45CD-B615-72BF011202D4}" dt="2022-09-27T16:00:07.359" v="15392" actId="20577"/>
        <pc:sldMkLst>
          <pc:docMk/>
          <pc:sldMk cId="1594816529" sldId="379"/>
        </pc:sldMkLst>
        <pc:spChg chg="mod">
          <ac:chgData name="Jean-Sébastien Brunet" userId="c5642e0c3ccfa012" providerId="LiveId" clId="{D5F10EC7-430A-45CD-B615-72BF011202D4}" dt="2022-09-27T16:00:07.359" v="15392" actId="20577"/>
          <ac:spMkLst>
            <pc:docMk/>
            <pc:sldMk cId="1594816529" sldId="379"/>
            <ac:spMk id="3" creationId="{35392FB9-DCD7-40E9-B984-47672DA95A58}"/>
          </ac:spMkLst>
        </pc:spChg>
      </pc:sldChg>
      <pc:sldChg chg="modSp add mod modAnim">
        <pc:chgData name="Jean-Sébastien Brunet" userId="c5642e0c3ccfa012" providerId="LiveId" clId="{D5F10EC7-430A-45CD-B615-72BF011202D4}" dt="2022-09-20T14:53:03.355" v="13211"/>
        <pc:sldMkLst>
          <pc:docMk/>
          <pc:sldMk cId="1368503315" sldId="380"/>
        </pc:sldMkLst>
        <pc:spChg chg="mod">
          <ac:chgData name="Jean-Sébastien Brunet" userId="c5642e0c3ccfa012" providerId="LiveId" clId="{D5F10EC7-430A-45CD-B615-72BF011202D4}" dt="2022-09-20T14:52:41.277" v="13207" actId="5793"/>
          <ac:spMkLst>
            <pc:docMk/>
            <pc:sldMk cId="1368503315" sldId="380"/>
            <ac:spMk id="3" creationId="{35392FB9-DCD7-40E9-B984-47672DA95A58}"/>
          </ac:spMkLst>
        </pc:spChg>
      </pc:sldChg>
      <pc:sldChg chg="modSp add mod">
        <pc:chgData name="Jean-Sébastien Brunet" userId="c5642e0c3ccfa012" providerId="LiveId" clId="{D5F10EC7-430A-45CD-B615-72BF011202D4}" dt="2022-09-20T17:29:54.388" v="14141" actId="27636"/>
        <pc:sldMkLst>
          <pc:docMk/>
          <pc:sldMk cId="3819562047" sldId="381"/>
        </pc:sldMkLst>
        <pc:spChg chg="mod">
          <ac:chgData name="Jean-Sébastien Brunet" userId="c5642e0c3ccfa012" providerId="LiveId" clId="{D5F10EC7-430A-45CD-B615-72BF011202D4}" dt="2022-09-20T17:29:54.388" v="14141" actId="27636"/>
          <ac:spMkLst>
            <pc:docMk/>
            <pc:sldMk cId="3819562047" sldId="381"/>
            <ac:spMk id="3" creationId="{35392FB9-DCD7-40E9-B984-47672DA95A58}"/>
          </ac:spMkLst>
        </pc:spChg>
      </pc:sldChg>
      <pc:sldChg chg="addSp modSp add mod modAnim">
        <pc:chgData name="Jean-Sébastien Brunet" userId="c5642e0c3ccfa012" providerId="LiveId" clId="{D5F10EC7-430A-45CD-B615-72BF011202D4}" dt="2022-09-26T15:04:33.655" v="15212" actId="14100"/>
        <pc:sldMkLst>
          <pc:docMk/>
          <pc:sldMk cId="1381564976" sldId="382"/>
        </pc:sldMkLst>
        <pc:spChg chg="mod">
          <ac:chgData name="Jean-Sébastien Brunet" userId="c5642e0c3ccfa012" providerId="LiveId" clId="{D5F10EC7-430A-45CD-B615-72BF011202D4}" dt="2022-09-26T15:04:33.655" v="15212" actId="14100"/>
          <ac:spMkLst>
            <pc:docMk/>
            <pc:sldMk cId="1381564976" sldId="382"/>
            <ac:spMk id="2" creationId="{8A3B75A7-0561-4996-95F8-E7F52D28CEDB}"/>
          </ac:spMkLst>
        </pc:spChg>
        <pc:spChg chg="add mod">
          <ac:chgData name="Jean-Sébastien Brunet" userId="c5642e0c3ccfa012" providerId="LiveId" clId="{D5F10EC7-430A-45CD-B615-72BF011202D4}" dt="2022-09-20T14:49:42.987" v="13198" actId="1076"/>
          <ac:spMkLst>
            <pc:docMk/>
            <pc:sldMk cId="1381564976" sldId="382"/>
            <ac:spMk id="3" creationId="{831754CC-6264-986C-0ED0-3039BED620E2}"/>
          </ac:spMkLst>
        </pc:spChg>
        <pc:graphicFrameChg chg="mod">
          <ac:chgData name="Jean-Sébastien Brunet" userId="c5642e0c3ccfa012" providerId="LiveId" clId="{D5F10EC7-430A-45CD-B615-72BF011202D4}" dt="2022-09-20T14:26:22.322" v="12904" actId="20577"/>
          <ac:graphicFrameMkLst>
            <pc:docMk/>
            <pc:sldMk cId="1381564976" sldId="382"/>
            <ac:graphicFrameMk id="7" creationId="{CF78BB68-70A2-434E-9CC7-855FA9FD1FB4}"/>
          </ac:graphicFrameMkLst>
        </pc:graphicFrameChg>
      </pc:sldChg>
      <pc:sldChg chg="new del">
        <pc:chgData name="Jean-Sébastien Brunet" userId="c5642e0c3ccfa012" providerId="LiveId" clId="{D5F10EC7-430A-45CD-B615-72BF011202D4}" dt="2022-09-20T17:26:17.045" v="14135" actId="2696"/>
        <pc:sldMkLst>
          <pc:docMk/>
          <pc:sldMk cId="816575749" sldId="383"/>
        </pc:sldMkLst>
      </pc:sldChg>
      <pc:sldChg chg="modSp new mod">
        <pc:chgData name="Jean-Sébastien Brunet" userId="c5642e0c3ccfa012" providerId="LiveId" clId="{D5F10EC7-430A-45CD-B615-72BF011202D4}" dt="2022-09-20T17:47:13.405" v="14363" actId="255"/>
        <pc:sldMkLst>
          <pc:docMk/>
          <pc:sldMk cId="3725860454" sldId="383"/>
        </pc:sldMkLst>
        <pc:spChg chg="mod">
          <ac:chgData name="Jean-Sébastien Brunet" userId="c5642e0c3ccfa012" providerId="LiveId" clId="{D5F10EC7-430A-45CD-B615-72BF011202D4}" dt="2022-09-20T17:47:13.405" v="14363" actId="255"/>
          <ac:spMkLst>
            <pc:docMk/>
            <pc:sldMk cId="3725860454" sldId="383"/>
            <ac:spMk id="2" creationId="{332224CE-C4AF-CA49-129E-07C948048175}"/>
          </ac:spMkLst>
        </pc:spChg>
        <pc:spChg chg="mod">
          <ac:chgData name="Jean-Sébastien Brunet" userId="c5642e0c3ccfa012" providerId="LiveId" clId="{D5F10EC7-430A-45CD-B615-72BF011202D4}" dt="2022-09-20T17:43:41.507" v="14324" actId="27636"/>
          <ac:spMkLst>
            <pc:docMk/>
            <pc:sldMk cId="3725860454" sldId="383"/>
            <ac:spMk id="3" creationId="{CD559F66-11CD-C0D0-EB4D-C5E0A41D4619}"/>
          </ac:spMkLst>
        </pc:spChg>
      </pc:sldChg>
      <pc:sldChg chg="modSp add mod">
        <pc:chgData name="Jean-Sébastien Brunet" userId="c5642e0c3ccfa012" providerId="LiveId" clId="{D5F10EC7-430A-45CD-B615-72BF011202D4}" dt="2022-09-26T14:23:30.020" v="14666" actId="113"/>
        <pc:sldMkLst>
          <pc:docMk/>
          <pc:sldMk cId="1447940451" sldId="384"/>
        </pc:sldMkLst>
        <pc:spChg chg="mod">
          <ac:chgData name="Jean-Sébastien Brunet" userId="c5642e0c3ccfa012" providerId="LiveId" clId="{D5F10EC7-430A-45CD-B615-72BF011202D4}" dt="2022-09-20T17:44:39.853" v="14338" actId="255"/>
          <ac:spMkLst>
            <pc:docMk/>
            <pc:sldMk cId="1447940451" sldId="384"/>
            <ac:spMk id="2" creationId="{332224CE-C4AF-CA49-129E-07C948048175}"/>
          </ac:spMkLst>
        </pc:spChg>
        <pc:spChg chg="mod">
          <ac:chgData name="Jean-Sébastien Brunet" userId="c5642e0c3ccfa012" providerId="LiveId" clId="{D5F10EC7-430A-45CD-B615-72BF011202D4}" dt="2022-09-26T14:23:30.020" v="14666" actId="113"/>
          <ac:spMkLst>
            <pc:docMk/>
            <pc:sldMk cId="1447940451" sldId="384"/>
            <ac:spMk id="3" creationId="{CD559F66-11CD-C0D0-EB4D-C5E0A41D4619}"/>
          </ac:spMkLst>
        </pc:spChg>
      </pc:sldChg>
      <pc:sldChg chg="modSp add mod">
        <pc:chgData name="Jean-Sébastien Brunet" userId="c5642e0c3ccfa012" providerId="LiveId" clId="{D5F10EC7-430A-45CD-B615-72BF011202D4}" dt="2022-09-26T14:24:13.136" v="14667" actId="113"/>
        <pc:sldMkLst>
          <pc:docMk/>
          <pc:sldMk cId="700813895" sldId="385"/>
        </pc:sldMkLst>
        <pc:spChg chg="mod">
          <ac:chgData name="Jean-Sébastien Brunet" userId="c5642e0c3ccfa012" providerId="LiveId" clId="{D5F10EC7-430A-45CD-B615-72BF011202D4}" dt="2022-09-20T17:45:47.068" v="14349" actId="255"/>
          <ac:spMkLst>
            <pc:docMk/>
            <pc:sldMk cId="700813895" sldId="385"/>
            <ac:spMk id="2" creationId="{332224CE-C4AF-CA49-129E-07C948048175}"/>
          </ac:spMkLst>
        </pc:spChg>
        <pc:spChg chg="mod">
          <ac:chgData name="Jean-Sébastien Brunet" userId="c5642e0c3ccfa012" providerId="LiveId" clId="{D5F10EC7-430A-45CD-B615-72BF011202D4}" dt="2022-09-26T14:24:13.136" v="14667" actId="113"/>
          <ac:spMkLst>
            <pc:docMk/>
            <pc:sldMk cId="700813895" sldId="385"/>
            <ac:spMk id="3" creationId="{CD559F66-11CD-C0D0-EB4D-C5E0A41D4619}"/>
          </ac:spMkLst>
        </pc:spChg>
      </pc:sldChg>
      <pc:sldChg chg="modSp add mod">
        <pc:chgData name="Jean-Sébastien Brunet" userId="c5642e0c3ccfa012" providerId="LiveId" clId="{D5F10EC7-430A-45CD-B615-72BF011202D4}" dt="2022-09-20T17:46:03.674" v="14356" actId="255"/>
        <pc:sldMkLst>
          <pc:docMk/>
          <pc:sldMk cId="2597540138" sldId="386"/>
        </pc:sldMkLst>
        <pc:spChg chg="mod">
          <ac:chgData name="Jean-Sébastien Brunet" userId="c5642e0c3ccfa012" providerId="LiveId" clId="{D5F10EC7-430A-45CD-B615-72BF011202D4}" dt="2022-09-20T17:46:03.674" v="14356" actId="255"/>
          <ac:spMkLst>
            <pc:docMk/>
            <pc:sldMk cId="2597540138" sldId="386"/>
            <ac:spMk id="2" creationId="{332224CE-C4AF-CA49-129E-07C948048175}"/>
          </ac:spMkLst>
        </pc:spChg>
        <pc:spChg chg="mod">
          <ac:chgData name="Jean-Sébastien Brunet" userId="c5642e0c3ccfa012" providerId="LiveId" clId="{D5F10EC7-430A-45CD-B615-72BF011202D4}" dt="2022-09-20T17:41:14.922" v="14235" actId="20577"/>
          <ac:spMkLst>
            <pc:docMk/>
            <pc:sldMk cId="2597540138" sldId="386"/>
            <ac:spMk id="3" creationId="{CD559F66-11CD-C0D0-EB4D-C5E0A41D4619}"/>
          </ac:spMkLst>
        </pc:spChg>
      </pc:sldChg>
      <pc:sldChg chg="modSp add mod">
        <pc:chgData name="Jean-Sébastien Brunet" userId="c5642e0c3ccfa012" providerId="LiveId" clId="{D5F10EC7-430A-45CD-B615-72BF011202D4}" dt="2022-09-26T14:24:39.045" v="14668" actId="113"/>
        <pc:sldMkLst>
          <pc:docMk/>
          <pc:sldMk cId="1509446032" sldId="387"/>
        </pc:sldMkLst>
        <pc:spChg chg="mod">
          <ac:chgData name="Jean-Sébastien Brunet" userId="c5642e0c3ccfa012" providerId="LiveId" clId="{D5F10EC7-430A-45CD-B615-72BF011202D4}" dt="2022-09-20T17:47:02.431" v="14362" actId="255"/>
          <ac:spMkLst>
            <pc:docMk/>
            <pc:sldMk cId="1509446032" sldId="387"/>
            <ac:spMk id="2" creationId="{332224CE-C4AF-CA49-129E-07C948048175}"/>
          </ac:spMkLst>
        </pc:spChg>
        <pc:spChg chg="mod">
          <ac:chgData name="Jean-Sébastien Brunet" userId="c5642e0c3ccfa012" providerId="LiveId" clId="{D5F10EC7-430A-45CD-B615-72BF011202D4}" dt="2022-09-26T14:24:39.045" v="14668" actId="113"/>
          <ac:spMkLst>
            <pc:docMk/>
            <pc:sldMk cId="1509446032" sldId="387"/>
            <ac:spMk id="3" creationId="{CD559F66-11CD-C0D0-EB4D-C5E0A41D4619}"/>
          </ac:spMkLst>
        </pc:spChg>
      </pc:sldChg>
      <pc:sldChg chg="modSp mod ord">
        <pc:chgData name="Jean-Sébastien Brunet" userId="c5642e0c3ccfa012" providerId="LiveId" clId="{D5F10EC7-430A-45CD-B615-72BF011202D4}" dt="2022-09-26T14:49:50.232" v="14850" actId="20577"/>
        <pc:sldMkLst>
          <pc:docMk/>
          <pc:sldMk cId="1831796421" sldId="388"/>
        </pc:sldMkLst>
        <pc:spChg chg="mod">
          <ac:chgData name="Jean-Sébastien Brunet" userId="c5642e0c3ccfa012" providerId="LiveId" clId="{D5F10EC7-430A-45CD-B615-72BF011202D4}" dt="2022-09-26T14:49:50.232" v="14850" actId="20577"/>
          <ac:spMkLst>
            <pc:docMk/>
            <pc:sldMk cId="1831796421" sldId="388"/>
            <ac:spMk id="3" creationId="{35392FB9-DCD7-40E9-B984-47672DA95A58}"/>
          </ac:spMkLst>
        </pc:spChg>
      </pc:sldChg>
      <pc:sldChg chg="modSp mod">
        <pc:chgData name="Jean-Sébastien Brunet" userId="c5642e0c3ccfa012" providerId="LiveId" clId="{D5F10EC7-430A-45CD-B615-72BF011202D4}" dt="2022-09-26T13:55:16.993" v="14453" actId="20577"/>
        <pc:sldMkLst>
          <pc:docMk/>
          <pc:sldMk cId="2889500285" sldId="389"/>
        </pc:sldMkLst>
        <pc:spChg chg="mod">
          <ac:chgData name="Jean-Sébastien Brunet" userId="c5642e0c3ccfa012" providerId="LiveId" clId="{D5F10EC7-430A-45CD-B615-72BF011202D4}" dt="2022-09-26T13:55:16.993" v="14453" actId="20577"/>
          <ac:spMkLst>
            <pc:docMk/>
            <pc:sldMk cId="2889500285" sldId="389"/>
            <ac:spMk id="3" creationId="{35392FB9-DCD7-40E9-B984-47672DA95A58}"/>
          </ac:spMkLst>
        </pc:spChg>
      </pc:sldChg>
      <pc:sldChg chg="modSp mod ord">
        <pc:chgData name="Jean-Sébastien Brunet" userId="c5642e0c3ccfa012" providerId="LiveId" clId="{D5F10EC7-430A-45CD-B615-72BF011202D4}" dt="2022-09-26T14:30:50.985" v="14711"/>
        <pc:sldMkLst>
          <pc:docMk/>
          <pc:sldMk cId="1276400140" sldId="392"/>
        </pc:sldMkLst>
        <pc:spChg chg="mod">
          <ac:chgData name="Jean-Sébastien Brunet" userId="c5642e0c3ccfa012" providerId="LiveId" clId="{D5F10EC7-430A-45CD-B615-72BF011202D4}" dt="2022-09-26T13:52:18.353" v="14405" actId="113"/>
          <ac:spMkLst>
            <pc:docMk/>
            <pc:sldMk cId="1276400140" sldId="392"/>
            <ac:spMk id="3" creationId="{35392FB9-DCD7-40E9-B984-47672DA95A58}"/>
          </ac:spMkLst>
        </pc:spChg>
      </pc:sldChg>
      <pc:sldChg chg="modSp add mod ord">
        <pc:chgData name="Jean-Sébastien Brunet" userId="c5642e0c3ccfa012" providerId="LiveId" clId="{D5F10EC7-430A-45CD-B615-72BF011202D4}" dt="2022-09-26T14:43:13.127" v="14716" actId="113"/>
        <pc:sldMkLst>
          <pc:docMk/>
          <pc:sldMk cId="3728481203" sldId="393"/>
        </pc:sldMkLst>
        <pc:spChg chg="mod">
          <ac:chgData name="Jean-Sébastien Brunet" userId="c5642e0c3ccfa012" providerId="LiveId" clId="{D5F10EC7-430A-45CD-B615-72BF011202D4}" dt="2022-09-26T14:43:13.127" v="14716" actId="113"/>
          <ac:spMkLst>
            <pc:docMk/>
            <pc:sldMk cId="3728481203" sldId="393"/>
            <ac:spMk id="3" creationId="{35392FB9-DCD7-40E9-B984-47672DA95A58}"/>
          </ac:spMkLst>
        </pc:spChg>
      </pc:sldChg>
      <pc:sldChg chg="modSp add mod">
        <pc:chgData name="Jean-Sébastien Brunet" userId="c5642e0c3ccfa012" providerId="LiveId" clId="{D5F10EC7-430A-45CD-B615-72BF011202D4}" dt="2022-09-26T13:59:13.843" v="14566" actId="5793"/>
        <pc:sldMkLst>
          <pc:docMk/>
          <pc:sldMk cId="529658096" sldId="394"/>
        </pc:sldMkLst>
        <pc:spChg chg="mod">
          <ac:chgData name="Jean-Sébastien Brunet" userId="c5642e0c3ccfa012" providerId="LiveId" clId="{D5F10EC7-430A-45CD-B615-72BF011202D4}" dt="2022-09-26T13:59:13.843" v="14566" actId="5793"/>
          <ac:spMkLst>
            <pc:docMk/>
            <pc:sldMk cId="529658096" sldId="394"/>
            <ac:spMk id="3" creationId="{35392FB9-DCD7-40E9-B984-47672DA95A58}"/>
          </ac:spMkLst>
        </pc:spChg>
      </pc:sldChg>
      <pc:sldChg chg="modSp add mod ord">
        <pc:chgData name="Jean-Sébastien Brunet" userId="c5642e0c3ccfa012" providerId="LiveId" clId="{D5F10EC7-430A-45CD-B615-72BF011202D4}" dt="2022-09-26T14:31:17.241" v="14713"/>
        <pc:sldMkLst>
          <pc:docMk/>
          <pc:sldMk cId="743843750" sldId="395"/>
        </pc:sldMkLst>
        <pc:spChg chg="mod">
          <ac:chgData name="Jean-Sébastien Brunet" userId="c5642e0c3ccfa012" providerId="LiveId" clId="{D5F10EC7-430A-45CD-B615-72BF011202D4}" dt="2022-09-26T14:11:54.522" v="14620" actId="27636"/>
          <ac:spMkLst>
            <pc:docMk/>
            <pc:sldMk cId="743843750" sldId="395"/>
            <ac:spMk id="3" creationId="{35392FB9-DCD7-40E9-B984-47672DA95A58}"/>
          </ac:spMkLst>
        </pc:spChg>
      </pc:sldChg>
      <pc:sldChg chg="modSp add del mod ord">
        <pc:chgData name="Jean-Sébastien Brunet" userId="c5642e0c3ccfa012" providerId="LiveId" clId="{D5F10EC7-430A-45CD-B615-72BF011202D4}" dt="2022-09-26T14:43:44.260" v="14719" actId="113"/>
        <pc:sldMkLst>
          <pc:docMk/>
          <pc:sldMk cId="1717954259" sldId="396"/>
        </pc:sldMkLst>
        <pc:spChg chg="mod">
          <ac:chgData name="Jean-Sébastien Brunet" userId="c5642e0c3ccfa012" providerId="LiveId" clId="{D5F10EC7-430A-45CD-B615-72BF011202D4}" dt="2022-09-26T14:43:44.260" v="14719" actId="113"/>
          <ac:spMkLst>
            <pc:docMk/>
            <pc:sldMk cId="1717954259" sldId="396"/>
            <ac:spMk id="3" creationId="{35392FB9-DCD7-40E9-B984-47672DA95A58}"/>
          </ac:spMkLst>
        </pc:spChg>
      </pc:sldChg>
      <pc:sldChg chg="modSp add mod">
        <pc:chgData name="Jean-Sébastien Brunet" userId="c5642e0c3ccfa012" providerId="LiveId" clId="{D5F10EC7-430A-45CD-B615-72BF011202D4}" dt="2022-09-26T14:47:50.646" v="14751" actId="20577"/>
        <pc:sldMkLst>
          <pc:docMk/>
          <pc:sldMk cId="1453679546" sldId="397"/>
        </pc:sldMkLst>
        <pc:spChg chg="mod">
          <ac:chgData name="Jean-Sébastien Brunet" userId="c5642e0c3ccfa012" providerId="LiveId" clId="{D5F10EC7-430A-45CD-B615-72BF011202D4}" dt="2022-09-26T14:47:50.646" v="14751" actId="20577"/>
          <ac:spMkLst>
            <pc:docMk/>
            <pc:sldMk cId="1453679546" sldId="397"/>
            <ac:spMk id="3" creationId="{35392FB9-DCD7-40E9-B984-47672DA95A58}"/>
          </ac:spMkLst>
        </pc:spChg>
      </pc:sldChg>
      <pc:sldChg chg="modSp add mod">
        <pc:chgData name="Jean-Sébastien Brunet" userId="c5642e0c3ccfa012" providerId="LiveId" clId="{D5F10EC7-430A-45CD-B615-72BF011202D4}" dt="2022-09-26T14:51:22.134" v="14856" actId="5793"/>
        <pc:sldMkLst>
          <pc:docMk/>
          <pc:sldMk cId="2247433434" sldId="398"/>
        </pc:sldMkLst>
        <pc:spChg chg="mod">
          <ac:chgData name="Jean-Sébastien Brunet" userId="c5642e0c3ccfa012" providerId="LiveId" clId="{D5F10EC7-430A-45CD-B615-72BF011202D4}" dt="2022-09-26T14:51:22.134" v="14856" actId="5793"/>
          <ac:spMkLst>
            <pc:docMk/>
            <pc:sldMk cId="2247433434" sldId="398"/>
            <ac:spMk id="3" creationId="{35392FB9-DCD7-40E9-B984-47672DA95A58}"/>
          </ac:spMkLst>
        </pc:spChg>
      </pc:sldChg>
      <pc:sldChg chg="modSp add mod">
        <pc:chgData name="Jean-Sébastien Brunet" userId="c5642e0c3ccfa012" providerId="LiveId" clId="{D5F10EC7-430A-45CD-B615-72BF011202D4}" dt="2022-09-29T13:31:02.478" v="15564" actId="113"/>
        <pc:sldMkLst>
          <pc:docMk/>
          <pc:sldMk cId="3296008733" sldId="399"/>
        </pc:sldMkLst>
        <pc:spChg chg="mod">
          <ac:chgData name="Jean-Sébastien Brunet" userId="c5642e0c3ccfa012" providerId="LiveId" clId="{D5F10EC7-430A-45CD-B615-72BF011202D4}" dt="2022-09-29T13:31:02.478" v="15564" actId="113"/>
          <ac:spMkLst>
            <pc:docMk/>
            <pc:sldMk cId="3296008733" sldId="399"/>
            <ac:spMk id="3" creationId="{35392FB9-DCD7-40E9-B984-47672DA95A5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ED8DC-E388-4C14-9C71-65E6B043856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E4302C8-975A-41D8-A6A0-49C560C1AD19}">
      <dgm:prSet/>
      <dgm:spPr/>
      <dgm:t>
        <a:bodyPr/>
        <a:lstStyle/>
        <a:p>
          <a:pPr>
            <a:lnSpc>
              <a:spcPct val="100000"/>
            </a:lnSpc>
          </a:pPr>
          <a:r>
            <a:rPr lang="fr-FR" b="1" i="0" dirty="0"/>
            <a:t>Tout recours de moins de 30 000 $</a:t>
          </a:r>
          <a:r>
            <a:rPr lang="fr-FR" b="0" i="0" dirty="0"/>
            <a:t> intenté par la municipalité </a:t>
          </a:r>
          <a:r>
            <a:rPr lang="fr-FR" b="1" i="0" dirty="0"/>
            <a:t>à titre de locateur</a:t>
          </a:r>
          <a:r>
            <a:rPr lang="fr-FR" b="0" i="0" dirty="0"/>
            <a:t> de biens meubles ou immeubles, autre qu’un immeuble destiné à l’habitation, situés sur son territoire</a:t>
          </a:r>
          <a:endParaRPr lang="en-US" dirty="0"/>
        </a:p>
      </dgm:t>
    </dgm:pt>
    <dgm:pt modelId="{836A3A57-431A-4F3F-815E-383E7086C53B}" type="parTrans" cxnId="{DCAEA03C-7B66-494A-AB1D-C227CAFF4CE0}">
      <dgm:prSet/>
      <dgm:spPr/>
      <dgm:t>
        <a:bodyPr/>
        <a:lstStyle/>
        <a:p>
          <a:endParaRPr lang="en-US"/>
        </a:p>
      </dgm:t>
    </dgm:pt>
    <dgm:pt modelId="{C7E0313B-9E96-4E25-B975-A74C0C0C0A39}" type="sibTrans" cxnId="{DCAEA03C-7B66-494A-AB1D-C227CAFF4CE0}">
      <dgm:prSet/>
      <dgm:spPr/>
      <dgm:t>
        <a:bodyPr/>
        <a:lstStyle/>
        <a:p>
          <a:pPr>
            <a:lnSpc>
              <a:spcPct val="100000"/>
            </a:lnSpc>
          </a:pPr>
          <a:endParaRPr lang="en-US"/>
        </a:p>
      </dgm:t>
    </dgm:pt>
    <dgm:pt modelId="{F1E4894A-7FCE-4F38-9D79-01CA8F990EB3}">
      <dgm:prSet/>
      <dgm:spPr/>
      <dgm:t>
        <a:bodyPr/>
        <a:lstStyle/>
        <a:p>
          <a:pPr>
            <a:lnSpc>
              <a:spcPct val="100000"/>
            </a:lnSpc>
          </a:pPr>
          <a:r>
            <a:rPr lang="fr-FR" b="0" i="0"/>
            <a:t>ou tout recours de même nature intenté contre la municipalité par le locataire de ces biens.</a:t>
          </a:r>
          <a:endParaRPr lang="en-US"/>
        </a:p>
      </dgm:t>
    </dgm:pt>
    <dgm:pt modelId="{F76691EC-EA38-4C8E-AD7E-BF4414E15C76}" type="parTrans" cxnId="{C1AAB28B-093B-4C90-8E34-80FB724C36BE}">
      <dgm:prSet/>
      <dgm:spPr/>
      <dgm:t>
        <a:bodyPr/>
        <a:lstStyle/>
        <a:p>
          <a:endParaRPr lang="en-US"/>
        </a:p>
      </dgm:t>
    </dgm:pt>
    <dgm:pt modelId="{2586C0FC-CB10-4DF4-8EE9-D5A7A8712206}" type="sibTrans" cxnId="{C1AAB28B-093B-4C90-8E34-80FB724C36BE}">
      <dgm:prSet/>
      <dgm:spPr/>
      <dgm:t>
        <a:bodyPr/>
        <a:lstStyle/>
        <a:p>
          <a:endParaRPr lang="en-US"/>
        </a:p>
      </dgm:t>
    </dgm:pt>
    <dgm:pt modelId="{84EF66C4-FEC1-427C-A345-21F8D0C12C1D}" type="pres">
      <dgm:prSet presAssocID="{3B1ED8DC-E388-4C14-9C71-65E6B043856A}" presName="root" presStyleCnt="0">
        <dgm:presLayoutVars>
          <dgm:dir/>
          <dgm:resizeHandles val="exact"/>
        </dgm:presLayoutVars>
      </dgm:prSet>
      <dgm:spPr/>
    </dgm:pt>
    <dgm:pt modelId="{53AF15A4-A0ED-46F7-AD76-8B524AC80F5C}" type="pres">
      <dgm:prSet presAssocID="{3B1ED8DC-E388-4C14-9C71-65E6B043856A}" presName="container" presStyleCnt="0">
        <dgm:presLayoutVars>
          <dgm:dir/>
          <dgm:resizeHandles val="exact"/>
        </dgm:presLayoutVars>
      </dgm:prSet>
      <dgm:spPr/>
    </dgm:pt>
    <dgm:pt modelId="{EA1A99EF-A861-4923-97DD-645468942EE0}" type="pres">
      <dgm:prSet presAssocID="{2E4302C8-975A-41D8-A6A0-49C560C1AD19}" presName="compNode" presStyleCnt="0"/>
      <dgm:spPr/>
    </dgm:pt>
    <dgm:pt modelId="{04742D25-735D-4D7F-9BAF-8C4123B8E285}" type="pres">
      <dgm:prSet presAssocID="{2E4302C8-975A-41D8-A6A0-49C560C1AD19}" presName="iconBgRect" presStyleLbl="bgShp" presStyleIdx="0" presStyleCnt="2"/>
      <dgm:spPr/>
    </dgm:pt>
    <dgm:pt modelId="{2FE435E8-988F-4AB1-A79C-B2D33932CC2D}" type="pres">
      <dgm:prSet presAssocID="{2E4302C8-975A-41D8-A6A0-49C560C1AD1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ille"/>
        </a:ext>
      </dgm:extLst>
    </dgm:pt>
    <dgm:pt modelId="{22051F7F-A0EC-44ED-8B5B-6C7375A1352F}" type="pres">
      <dgm:prSet presAssocID="{2E4302C8-975A-41D8-A6A0-49C560C1AD19}" presName="spaceRect" presStyleCnt="0"/>
      <dgm:spPr/>
    </dgm:pt>
    <dgm:pt modelId="{AF600FED-33E0-4F53-B550-9111876E3A65}" type="pres">
      <dgm:prSet presAssocID="{2E4302C8-975A-41D8-A6A0-49C560C1AD19}" presName="textRect" presStyleLbl="revTx" presStyleIdx="0" presStyleCnt="2">
        <dgm:presLayoutVars>
          <dgm:chMax val="1"/>
          <dgm:chPref val="1"/>
        </dgm:presLayoutVars>
      </dgm:prSet>
      <dgm:spPr/>
    </dgm:pt>
    <dgm:pt modelId="{6193D7D9-0DAD-4A3E-BE48-BD9419A8CCCE}" type="pres">
      <dgm:prSet presAssocID="{C7E0313B-9E96-4E25-B975-A74C0C0C0A39}" presName="sibTrans" presStyleLbl="sibTrans2D1" presStyleIdx="0" presStyleCnt="0"/>
      <dgm:spPr/>
    </dgm:pt>
    <dgm:pt modelId="{6EC8D095-BBDA-4189-AE38-C7DF2DA39CCD}" type="pres">
      <dgm:prSet presAssocID="{F1E4894A-7FCE-4F38-9D79-01CA8F990EB3}" presName="compNode" presStyleCnt="0"/>
      <dgm:spPr/>
    </dgm:pt>
    <dgm:pt modelId="{9C86DFD1-20F1-46EE-B31F-0B26B5E8AE60}" type="pres">
      <dgm:prSet presAssocID="{F1E4894A-7FCE-4F38-9D79-01CA8F990EB3}" presName="iconBgRect" presStyleLbl="bgShp" presStyleIdx="1" presStyleCnt="2"/>
      <dgm:spPr/>
    </dgm:pt>
    <dgm:pt modelId="{8ABE462C-4FF0-4B81-AFAC-3609E791F53B}" type="pres">
      <dgm:prSet presAssocID="{F1E4894A-7FCE-4F38-9D79-01CA8F990EB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210D953D-0F13-45E5-96A4-4D9EEF0A5DBE}" type="pres">
      <dgm:prSet presAssocID="{F1E4894A-7FCE-4F38-9D79-01CA8F990EB3}" presName="spaceRect" presStyleCnt="0"/>
      <dgm:spPr/>
    </dgm:pt>
    <dgm:pt modelId="{D8CA20DD-D326-40A4-B927-70AD439146B5}" type="pres">
      <dgm:prSet presAssocID="{F1E4894A-7FCE-4F38-9D79-01CA8F990EB3}" presName="textRect" presStyleLbl="revTx" presStyleIdx="1" presStyleCnt="2">
        <dgm:presLayoutVars>
          <dgm:chMax val="1"/>
          <dgm:chPref val="1"/>
        </dgm:presLayoutVars>
      </dgm:prSet>
      <dgm:spPr/>
    </dgm:pt>
  </dgm:ptLst>
  <dgm:cxnLst>
    <dgm:cxn modelId="{D337FE15-568A-4AE2-82CF-EF3F038556AC}" type="presOf" srcId="{2E4302C8-975A-41D8-A6A0-49C560C1AD19}" destId="{AF600FED-33E0-4F53-B550-9111876E3A65}" srcOrd="0" destOrd="0" presId="urn:microsoft.com/office/officeart/2018/2/layout/IconCircleList"/>
    <dgm:cxn modelId="{DCAEA03C-7B66-494A-AB1D-C227CAFF4CE0}" srcId="{3B1ED8DC-E388-4C14-9C71-65E6B043856A}" destId="{2E4302C8-975A-41D8-A6A0-49C560C1AD19}" srcOrd="0" destOrd="0" parTransId="{836A3A57-431A-4F3F-815E-383E7086C53B}" sibTransId="{C7E0313B-9E96-4E25-B975-A74C0C0C0A39}"/>
    <dgm:cxn modelId="{A3EB3177-9A89-4926-B488-0B106445D664}" type="presOf" srcId="{F1E4894A-7FCE-4F38-9D79-01CA8F990EB3}" destId="{D8CA20DD-D326-40A4-B927-70AD439146B5}" srcOrd="0" destOrd="0" presId="urn:microsoft.com/office/officeart/2018/2/layout/IconCircleList"/>
    <dgm:cxn modelId="{C1AAB28B-093B-4C90-8E34-80FB724C36BE}" srcId="{3B1ED8DC-E388-4C14-9C71-65E6B043856A}" destId="{F1E4894A-7FCE-4F38-9D79-01CA8F990EB3}" srcOrd="1" destOrd="0" parTransId="{F76691EC-EA38-4C8E-AD7E-BF4414E15C76}" sibTransId="{2586C0FC-CB10-4DF4-8EE9-D5A7A8712206}"/>
    <dgm:cxn modelId="{94A4FE91-9574-4C20-ABE5-0796D772BE12}" type="presOf" srcId="{C7E0313B-9E96-4E25-B975-A74C0C0C0A39}" destId="{6193D7D9-0DAD-4A3E-BE48-BD9419A8CCCE}" srcOrd="0" destOrd="0" presId="urn:microsoft.com/office/officeart/2018/2/layout/IconCircleList"/>
    <dgm:cxn modelId="{9ACAE1EC-8178-40AA-B45E-6C703CFE6B23}" type="presOf" srcId="{3B1ED8DC-E388-4C14-9C71-65E6B043856A}" destId="{84EF66C4-FEC1-427C-A345-21F8D0C12C1D}" srcOrd="0" destOrd="0" presId="urn:microsoft.com/office/officeart/2018/2/layout/IconCircleList"/>
    <dgm:cxn modelId="{04B2961E-33AC-4EEC-AD9A-C020F4C59100}" type="presParOf" srcId="{84EF66C4-FEC1-427C-A345-21F8D0C12C1D}" destId="{53AF15A4-A0ED-46F7-AD76-8B524AC80F5C}" srcOrd="0" destOrd="0" presId="urn:microsoft.com/office/officeart/2018/2/layout/IconCircleList"/>
    <dgm:cxn modelId="{7166ABB1-81C9-48D3-A40E-D3B826650BAD}" type="presParOf" srcId="{53AF15A4-A0ED-46F7-AD76-8B524AC80F5C}" destId="{EA1A99EF-A861-4923-97DD-645468942EE0}" srcOrd="0" destOrd="0" presId="urn:microsoft.com/office/officeart/2018/2/layout/IconCircleList"/>
    <dgm:cxn modelId="{A7822452-C48D-4CF5-A075-1032B32193A2}" type="presParOf" srcId="{EA1A99EF-A861-4923-97DD-645468942EE0}" destId="{04742D25-735D-4D7F-9BAF-8C4123B8E285}" srcOrd="0" destOrd="0" presId="urn:microsoft.com/office/officeart/2018/2/layout/IconCircleList"/>
    <dgm:cxn modelId="{08B5C81E-08CD-4039-A5E0-D22E31AC8EEA}" type="presParOf" srcId="{EA1A99EF-A861-4923-97DD-645468942EE0}" destId="{2FE435E8-988F-4AB1-A79C-B2D33932CC2D}" srcOrd="1" destOrd="0" presId="urn:microsoft.com/office/officeart/2018/2/layout/IconCircleList"/>
    <dgm:cxn modelId="{A1A3982E-8EBF-452F-91D8-31BC625C6537}" type="presParOf" srcId="{EA1A99EF-A861-4923-97DD-645468942EE0}" destId="{22051F7F-A0EC-44ED-8B5B-6C7375A1352F}" srcOrd="2" destOrd="0" presId="urn:microsoft.com/office/officeart/2018/2/layout/IconCircleList"/>
    <dgm:cxn modelId="{74B29ED7-5F88-4B51-9E3F-834CD0220D30}" type="presParOf" srcId="{EA1A99EF-A861-4923-97DD-645468942EE0}" destId="{AF600FED-33E0-4F53-B550-9111876E3A65}" srcOrd="3" destOrd="0" presId="urn:microsoft.com/office/officeart/2018/2/layout/IconCircleList"/>
    <dgm:cxn modelId="{E93DFEE0-2E06-48B1-99CC-716718A538AC}" type="presParOf" srcId="{53AF15A4-A0ED-46F7-AD76-8B524AC80F5C}" destId="{6193D7D9-0DAD-4A3E-BE48-BD9419A8CCCE}" srcOrd="1" destOrd="0" presId="urn:microsoft.com/office/officeart/2018/2/layout/IconCircleList"/>
    <dgm:cxn modelId="{011B019C-E63A-45BF-8505-60E026C04C6C}" type="presParOf" srcId="{53AF15A4-A0ED-46F7-AD76-8B524AC80F5C}" destId="{6EC8D095-BBDA-4189-AE38-C7DF2DA39CCD}" srcOrd="2" destOrd="0" presId="urn:microsoft.com/office/officeart/2018/2/layout/IconCircleList"/>
    <dgm:cxn modelId="{0EB3064A-8331-40A4-B1E9-7EF40B2E73B5}" type="presParOf" srcId="{6EC8D095-BBDA-4189-AE38-C7DF2DA39CCD}" destId="{9C86DFD1-20F1-46EE-B31F-0B26B5E8AE60}" srcOrd="0" destOrd="0" presId="urn:microsoft.com/office/officeart/2018/2/layout/IconCircleList"/>
    <dgm:cxn modelId="{4708324D-4C2A-4519-8A55-36ACE28E82E8}" type="presParOf" srcId="{6EC8D095-BBDA-4189-AE38-C7DF2DA39CCD}" destId="{8ABE462C-4FF0-4B81-AFAC-3609E791F53B}" srcOrd="1" destOrd="0" presId="urn:microsoft.com/office/officeart/2018/2/layout/IconCircleList"/>
    <dgm:cxn modelId="{DA8984CF-C745-49A5-A83F-F9B110DA181C}" type="presParOf" srcId="{6EC8D095-BBDA-4189-AE38-C7DF2DA39CCD}" destId="{210D953D-0F13-45E5-96A4-4D9EEF0A5DBE}" srcOrd="2" destOrd="0" presId="urn:microsoft.com/office/officeart/2018/2/layout/IconCircleList"/>
    <dgm:cxn modelId="{3B20FD26-24C4-4E2F-8203-725D69318242}" type="presParOf" srcId="{6EC8D095-BBDA-4189-AE38-C7DF2DA39CCD}" destId="{D8CA20DD-D326-40A4-B927-70AD439146B5}"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73983E-6F76-4413-A321-5F0758CE347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4DD1EFC-2ECB-42CD-B273-ED4D225F7047}">
      <dgm:prSet/>
      <dgm:spPr/>
      <dgm:t>
        <a:bodyPr/>
        <a:lstStyle/>
        <a:p>
          <a:r>
            <a:rPr lang="fr-CA"/>
            <a:t>Taxe d’affaires (cotisation) de société de développement commercial (art. 458.1 et ss..)</a:t>
          </a:r>
          <a:endParaRPr lang="en-US"/>
        </a:p>
      </dgm:t>
    </dgm:pt>
    <dgm:pt modelId="{E62D4C78-AA0B-4C3F-909E-8A7BD05BF0D0}" type="parTrans" cxnId="{AB111411-FE4E-4FCA-A477-E0C3049CCCBC}">
      <dgm:prSet/>
      <dgm:spPr/>
      <dgm:t>
        <a:bodyPr/>
        <a:lstStyle/>
        <a:p>
          <a:endParaRPr lang="en-US"/>
        </a:p>
      </dgm:t>
    </dgm:pt>
    <dgm:pt modelId="{7D92BA85-7B70-470C-8349-A92B95303F52}" type="sibTrans" cxnId="{AB111411-FE4E-4FCA-A477-E0C3049CCCBC}">
      <dgm:prSet/>
      <dgm:spPr/>
      <dgm:t>
        <a:bodyPr/>
        <a:lstStyle/>
        <a:p>
          <a:endParaRPr lang="en-US"/>
        </a:p>
      </dgm:t>
    </dgm:pt>
    <dgm:pt modelId="{A43EC902-0F84-43BE-BF77-7E89FBFA5791}">
      <dgm:prSet/>
      <dgm:spPr/>
      <dgm:t>
        <a:bodyPr/>
        <a:lstStyle/>
        <a:p>
          <a:r>
            <a:rPr lang="fr-CA"/>
            <a:t>Taxe foncière et taxe spéciale de travaux (art. 487)</a:t>
          </a:r>
          <a:endParaRPr lang="en-US"/>
        </a:p>
      </dgm:t>
    </dgm:pt>
    <dgm:pt modelId="{C0D1A7B5-EC07-41DD-B7CE-20D990C0A1FC}" type="parTrans" cxnId="{3BB77EC0-C058-4C22-8EE4-30A4E856ABF0}">
      <dgm:prSet/>
      <dgm:spPr/>
      <dgm:t>
        <a:bodyPr/>
        <a:lstStyle/>
        <a:p>
          <a:endParaRPr lang="en-US"/>
        </a:p>
      </dgm:t>
    </dgm:pt>
    <dgm:pt modelId="{C0FD038D-5AF0-4E96-B1E3-CC3C2472359D}" type="sibTrans" cxnId="{3BB77EC0-C058-4C22-8EE4-30A4E856ABF0}">
      <dgm:prSet/>
      <dgm:spPr/>
      <dgm:t>
        <a:bodyPr/>
        <a:lstStyle/>
        <a:p>
          <a:endParaRPr lang="en-US"/>
        </a:p>
      </dgm:t>
    </dgm:pt>
    <dgm:pt modelId="{AB0199E2-DB74-474B-9DEB-E219A9F98385}">
      <dgm:prSet/>
      <dgm:spPr/>
      <dgm:t>
        <a:bodyPr/>
        <a:lstStyle/>
        <a:p>
          <a:r>
            <a:rPr lang="fr-CA"/>
            <a:t>Taxe d’eau</a:t>
          </a:r>
          <a:endParaRPr lang="en-US"/>
        </a:p>
      </dgm:t>
    </dgm:pt>
    <dgm:pt modelId="{2467CDC6-21BA-4569-8604-740D27123B76}" type="parTrans" cxnId="{597D06B2-B957-40D4-8D16-97E57B8037C0}">
      <dgm:prSet/>
      <dgm:spPr/>
      <dgm:t>
        <a:bodyPr/>
        <a:lstStyle/>
        <a:p>
          <a:endParaRPr lang="en-US"/>
        </a:p>
      </dgm:t>
    </dgm:pt>
    <dgm:pt modelId="{425610F5-29EC-41EE-9338-468DA3481986}" type="sibTrans" cxnId="{597D06B2-B957-40D4-8D16-97E57B8037C0}">
      <dgm:prSet/>
      <dgm:spPr/>
      <dgm:t>
        <a:bodyPr/>
        <a:lstStyle/>
        <a:p>
          <a:endParaRPr lang="en-US"/>
        </a:p>
      </dgm:t>
    </dgm:pt>
    <dgm:pt modelId="{AE52E613-5E3A-4073-8F75-B0C74EAB506E}">
      <dgm:prSet/>
      <dgm:spPr/>
      <dgm:t>
        <a:bodyPr/>
        <a:lstStyle/>
        <a:p>
          <a:r>
            <a:rPr lang="fr-CA"/>
            <a:t>Taxe étalon, taureau et autres bêtes à cornes (art. 494)</a:t>
          </a:r>
          <a:endParaRPr lang="en-US"/>
        </a:p>
      </dgm:t>
    </dgm:pt>
    <dgm:pt modelId="{1E33D5B8-46B5-4765-B9F0-39D32C3FE016}" type="parTrans" cxnId="{0EB4C5F6-2BF3-43C7-A703-DF070B0AE8E2}">
      <dgm:prSet/>
      <dgm:spPr/>
      <dgm:t>
        <a:bodyPr/>
        <a:lstStyle/>
        <a:p>
          <a:endParaRPr lang="en-US"/>
        </a:p>
      </dgm:t>
    </dgm:pt>
    <dgm:pt modelId="{8C2C85E0-09D8-4DB7-BCD9-3D709404D182}" type="sibTrans" cxnId="{0EB4C5F6-2BF3-43C7-A703-DF070B0AE8E2}">
      <dgm:prSet/>
      <dgm:spPr/>
      <dgm:t>
        <a:bodyPr/>
        <a:lstStyle/>
        <a:p>
          <a:endParaRPr lang="en-US"/>
        </a:p>
      </dgm:t>
    </dgm:pt>
    <dgm:pt modelId="{467C17EE-72EC-40C6-A38B-327FA6E72A1D}">
      <dgm:prSet/>
      <dgm:spPr/>
      <dgm:t>
        <a:bodyPr/>
        <a:lstStyle/>
        <a:p>
          <a:r>
            <a:rPr lang="fr-CA"/>
            <a:t>Taxe sur les chiens gardés sur le territoire (art. 494)</a:t>
          </a:r>
          <a:endParaRPr lang="en-US"/>
        </a:p>
      </dgm:t>
    </dgm:pt>
    <dgm:pt modelId="{1C04A59A-FD13-475F-94FA-D3DEAA2F66BF}" type="parTrans" cxnId="{7F90F028-28AE-4EBB-A3C9-5829260A534B}">
      <dgm:prSet/>
      <dgm:spPr/>
      <dgm:t>
        <a:bodyPr/>
        <a:lstStyle/>
        <a:p>
          <a:endParaRPr lang="en-US"/>
        </a:p>
      </dgm:t>
    </dgm:pt>
    <dgm:pt modelId="{98EF6383-8DCB-45B2-858F-AD32C667051C}" type="sibTrans" cxnId="{7F90F028-28AE-4EBB-A3C9-5829260A534B}">
      <dgm:prSet/>
      <dgm:spPr/>
      <dgm:t>
        <a:bodyPr/>
        <a:lstStyle/>
        <a:p>
          <a:endParaRPr lang="en-US"/>
        </a:p>
      </dgm:t>
    </dgm:pt>
    <dgm:pt modelId="{ACC07C89-D7F4-4C3C-A09F-6043D6C3D10A}">
      <dgm:prSet/>
      <dgm:spPr/>
      <dgm:t>
        <a:bodyPr/>
        <a:lstStyle/>
        <a:p>
          <a:r>
            <a:rPr lang="fr-CA" dirty="0"/>
            <a:t>Taxe sur les voitures gardées sur le territoire (art. 494)</a:t>
          </a:r>
          <a:endParaRPr lang="en-US" dirty="0"/>
        </a:p>
      </dgm:t>
    </dgm:pt>
    <dgm:pt modelId="{B9870D20-8400-4E87-AECD-FD8B585C41B2}" type="parTrans" cxnId="{B39BF729-ED37-4078-991F-1310D2EE69B0}">
      <dgm:prSet/>
      <dgm:spPr/>
      <dgm:t>
        <a:bodyPr/>
        <a:lstStyle/>
        <a:p>
          <a:endParaRPr lang="en-US"/>
        </a:p>
      </dgm:t>
    </dgm:pt>
    <dgm:pt modelId="{34461784-16D7-4753-9F0C-F17543F41162}" type="sibTrans" cxnId="{B39BF729-ED37-4078-991F-1310D2EE69B0}">
      <dgm:prSet/>
      <dgm:spPr/>
      <dgm:t>
        <a:bodyPr/>
        <a:lstStyle/>
        <a:p>
          <a:endParaRPr lang="en-US"/>
        </a:p>
      </dgm:t>
    </dgm:pt>
    <dgm:pt modelId="{3BE3728F-FA6D-4D0F-8A6F-442E21024F4C}" type="pres">
      <dgm:prSet presAssocID="{F773983E-6F76-4413-A321-5F0758CE3479}" presName="diagram" presStyleCnt="0">
        <dgm:presLayoutVars>
          <dgm:dir/>
          <dgm:resizeHandles val="exact"/>
        </dgm:presLayoutVars>
      </dgm:prSet>
      <dgm:spPr/>
    </dgm:pt>
    <dgm:pt modelId="{048B6739-D43C-431A-91BA-EC72AF9E0F6D}" type="pres">
      <dgm:prSet presAssocID="{C4DD1EFC-2ECB-42CD-B273-ED4D225F7047}" presName="node" presStyleLbl="node1" presStyleIdx="0" presStyleCnt="6">
        <dgm:presLayoutVars>
          <dgm:bulletEnabled val="1"/>
        </dgm:presLayoutVars>
      </dgm:prSet>
      <dgm:spPr/>
    </dgm:pt>
    <dgm:pt modelId="{9D78C364-8F0D-4559-8069-B9CE55167CAA}" type="pres">
      <dgm:prSet presAssocID="{7D92BA85-7B70-470C-8349-A92B95303F52}" presName="sibTrans" presStyleCnt="0"/>
      <dgm:spPr/>
    </dgm:pt>
    <dgm:pt modelId="{2165B1D5-84CD-48D3-8E55-68E5ACFE1FC1}" type="pres">
      <dgm:prSet presAssocID="{A43EC902-0F84-43BE-BF77-7E89FBFA5791}" presName="node" presStyleLbl="node1" presStyleIdx="1" presStyleCnt="6">
        <dgm:presLayoutVars>
          <dgm:bulletEnabled val="1"/>
        </dgm:presLayoutVars>
      </dgm:prSet>
      <dgm:spPr/>
    </dgm:pt>
    <dgm:pt modelId="{FB2DE6C2-AB9A-4723-B243-7161D7ECC3D5}" type="pres">
      <dgm:prSet presAssocID="{C0FD038D-5AF0-4E96-B1E3-CC3C2472359D}" presName="sibTrans" presStyleCnt="0"/>
      <dgm:spPr/>
    </dgm:pt>
    <dgm:pt modelId="{2D48B8C6-4688-42B3-BC7A-1DC40127443D}" type="pres">
      <dgm:prSet presAssocID="{AB0199E2-DB74-474B-9DEB-E219A9F98385}" presName="node" presStyleLbl="node1" presStyleIdx="2" presStyleCnt="6">
        <dgm:presLayoutVars>
          <dgm:bulletEnabled val="1"/>
        </dgm:presLayoutVars>
      </dgm:prSet>
      <dgm:spPr/>
    </dgm:pt>
    <dgm:pt modelId="{92B86231-1CA1-4FE0-9BF1-E801010ECD25}" type="pres">
      <dgm:prSet presAssocID="{425610F5-29EC-41EE-9338-468DA3481986}" presName="sibTrans" presStyleCnt="0"/>
      <dgm:spPr/>
    </dgm:pt>
    <dgm:pt modelId="{0A0C5AF0-1FBE-487D-97EE-DC151FF35428}" type="pres">
      <dgm:prSet presAssocID="{AE52E613-5E3A-4073-8F75-B0C74EAB506E}" presName="node" presStyleLbl="node1" presStyleIdx="3" presStyleCnt="6">
        <dgm:presLayoutVars>
          <dgm:bulletEnabled val="1"/>
        </dgm:presLayoutVars>
      </dgm:prSet>
      <dgm:spPr/>
    </dgm:pt>
    <dgm:pt modelId="{17AB27E5-53C0-4D61-A482-591B699537E7}" type="pres">
      <dgm:prSet presAssocID="{8C2C85E0-09D8-4DB7-BCD9-3D709404D182}" presName="sibTrans" presStyleCnt="0"/>
      <dgm:spPr/>
    </dgm:pt>
    <dgm:pt modelId="{AFCE9A6F-B8A4-4729-9F37-4275BA9E7043}" type="pres">
      <dgm:prSet presAssocID="{467C17EE-72EC-40C6-A38B-327FA6E72A1D}" presName="node" presStyleLbl="node1" presStyleIdx="4" presStyleCnt="6">
        <dgm:presLayoutVars>
          <dgm:bulletEnabled val="1"/>
        </dgm:presLayoutVars>
      </dgm:prSet>
      <dgm:spPr/>
    </dgm:pt>
    <dgm:pt modelId="{108F41AA-DCD5-4E90-9E60-825C4DB22BF3}" type="pres">
      <dgm:prSet presAssocID="{98EF6383-8DCB-45B2-858F-AD32C667051C}" presName="sibTrans" presStyleCnt="0"/>
      <dgm:spPr/>
    </dgm:pt>
    <dgm:pt modelId="{5A8C6833-0FD6-4927-97E8-75DF67DCF592}" type="pres">
      <dgm:prSet presAssocID="{ACC07C89-D7F4-4C3C-A09F-6043D6C3D10A}" presName="node" presStyleLbl="node1" presStyleIdx="5" presStyleCnt="6">
        <dgm:presLayoutVars>
          <dgm:bulletEnabled val="1"/>
        </dgm:presLayoutVars>
      </dgm:prSet>
      <dgm:spPr/>
    </dgm:pt>
  </dgm:ptLst>
  <dgm:cxnLst>
    <dgm:cxn modelId="{AB111411-FE4E-4FCA-A477-E0C3049CCCBC}" srcId="{F773983E-6F76-4413-A321-5F0758CE3479}" destId="{C4DD1EFC-2ECB-42CD-B273-ED4D225F7047}" srcOrd="0" destOrd="0" parTransId="{E62D4C78-AA0B-4C3F-909E-8A7BD05BF0D0}" sibTransId="{7D92BA85-7B70-470C-8349-A92B95303F52}"/>
    <dgm:cxn modelId="{7F90F028-28AE-4EBB-A3C9-5829260A534B}" srcId="{F773983E-6F76-4413-A321-5F0758CE3479}" destId="{467C17EE-72EC-40C6-A38B-327FA6E72A1D}" srcOrd="4" destOrd="0" parTransId="{1C04A59A-FD13-475F-94FA-D3DEAA2F66BF}" sibTransId="{98EF6383-8DCB-45B2-858F-AD32C667051C}"/>
    <dgm:cxn modelId="{B39BF729-ED37-4078-991F-1310D2EE69B0}" srcId="{F773983E-6F76-4413-A321-5F0758CE3479}" destId="{ACC07C89-D7F4-4C3C-A09F-6043D6C3D10A}" srcOrd="5" destOrd="0" parTransId="{B9870D20-8400-4E87-AECD-FD8B585C41B2}" sibTransId="{34461784-16D7-4753-9F0C-F17543F41162}"/>
    <dgm:cxn modelId="{35D25793-CC0F-4484-B818-929DD5D3A9D4}" type="presOf" srcId="{AE52E613-5E3A-4073-8F75-B0C74EAB506E}" destId="{0A0C5AF0-1FBE-487D-97EE-DC151FF35428}" srcOrd="0" destOrd="0" presId="urn:microsoft.com/office/officeart/2005/8/layout/default"/>
    <dgm:cxn modelId="{97F0FF9B-1B27-4EE0-A42E-355FB921C867}" type="presOf" srcId="{AB0199E2-DB74-474B-9DEB-E219A9F98385}" destId="{2D48B8C6-4688-42B3-BC7A-1DC40127443D}" srcOrd="0" destOrd="0" presId="urn:microsoft.com/office/officeart/2005/8/layout/default"/>
    <dgm:cxn modelId="{597D06B2-B957-40D4-8D16-97E57B8037C0}" srcId="{F773983E-6F76-4413-A321-5F0758CE3479}" destId="{AB0199E2-DB74-474B-9DEB-E219A9F98385}" srcOrd="2" destOrd="0" parTransId="{2467CDC6-21BA-4569-8604-740D27123B76}" sibTransId="{425610F5-29EC-41EE-9338-468DA3481986}"/>
    <dgm:cxn modelId="{26BBFFBD-1221-4DFC-9D9B-BD066990069A}" type="presOf" srcId="{ACC07C89-D7F4-4C3C-A09F-6043D6C3D10A}" destId="{5A8C6833-0FD6-4927-97E8-75DF67DCF592}" srcOrd="0" destOrd="0" presId="urn:microsoft.com/office/officeart/2005/8/layout/default"/>
    <dgm:cxn modelId="{3BB77EC0-C058-4C22-8EE4-30A4E856ABF0}" srcId="{F773983E-6F76-4413-A321-5F0758CE3479}" destId="{A43EC902-0F84-43BE-BF77-7E89FBFA5791}" srcOrd="1" destOrd="0" parTransId="{C0D1A7B5-EC07-41DD-B7CE-20D990C0A1FC}" sibTransId="{C0FD038D-5AF0-4E96-B1E3-CC3C2472359D}"/>
    <dgm:cxn modelId="{9201F0D3-0835-496D-BEFA-1E529E2E3826}" type="presOf" srcId="{F773983E-6F76-4413-A321-5F0758CE3479}" destId="{3BE3728F-FA6D-4D0F-8A6F-442E21024F4C}" srcOrd="0" destOrd="0" presId="urn:microsoft.com/office/officeart/2005/8/layout/default"/>
    <dgm:cxn modelId="{6129E9D7-8A47-449A-94A2-F9E68F10988A}" type="presOf" srcId="{C4DD1EFC-2ECB-42CD-B273-ED4D225F7047}" destId="{048B6739-D43C-431A-91BA-EC72AF9E0F6D}" srcOrd="0" destOrd="0" presId="urn:microsoft.com/office/officeart/2005/8/layout/default"/>
    <dgm:cxn modelId="{CE4AD7E2-1340-4C15-AF29-29479A5E593C}" type="presOf" srcId="{467C17EE-72EC-40C6-A38B-327FA6E72A1D}" destId="{AFCE9A6F-B8A4-4729-9F37-4275BA9E7043}" srcOrd="0" destOrd="0" presId="urn:microsoft.com/office/officeart/2005/8/layout/default"/>
    <dgm:cxn modelId="{063321F3-C316-476F-ABEB-C0181EAED3B3}" type="presOf" srcId="{A43EC902-0F84-43BE-BF77-7E89FBFA5791}" destId="{2165B1D5-84CD-48D3-8E55-68E5ACFE1FC1}" srcOrd="0" destOrd="0" presId="urn:microsoft.com/office/officeart/2005/8/layout/default"/>
    <dgm:cxn modelId="{0EB4C5F6-2BF3-43C7-A703-DF070B0AE8E2}" srcId="{F773983E-6F76-4413-A321-5F0758CE3479}" destId="{AE52E613-5E3A-4073-8F75-B0C74EAB506E}" srcOrd="3" destOrd="0" parTransId="{1E33D5B8-46B5-4765-B9F0-39D32C3FE016}" sibTransId="{8C2C85E0-09D8-4DB7-BCD9-3D709404D182}"/>
    <dgm:cxn modelId="{CC4ADBCB-4B24-465E-B0D6-49844E31C1CD}" type="presParOf" srcId="{3BE3728F-FA6D-4D0F-8A6F-442E21024F4C}" destId="{048B6739-D43C-431A-91BA-EC72AF9E0F6D}" srcOrd="0" destOrd="0" presId="urn:microsoft.com/office/officeart/2005/8/layout/default"/>
    <dgm:cxn modelId="{858E3EFE-7501-4DBC-B7DF-F0A514D7A572}" type="presParOf" srcId="{3BE3728F-FA6D-4D0F-8A6F-442E21024F4C}" destId="{9D78C364-8F0D-4559-8069-B9CE55167CAA}" srcOrd="1" destOrd="0" presId="urn:microsoft.com/office/officeart/2005/8/layout/default"/>
    <dgm:cxn modelId="{7ADA77B8-F979-44B5-8FA6-9C945ECFDCBA}" type="presParOf" srcId="{3BE3728F-FA6D-4D0F-8A6F-442E21024F4C}" destId="{2165B1D5-84CD-48D3-8E55-68E5ACFE1FC1}" srcOrd="2" destOrd="0" presId="urn:microsoft.com/office/officeart/2005/8/layout/default"/>
    <dgm:cxn modelId="{DF05DD86-670C-4C13-84D0-70436B5FD7C3}" type="presParOf" srcId="{3BE3728F-FA6D-4D0F-8A6F-442E21024F4C}" destId="{FB2DE6C2-AB9A-4723-B243-7161D7ECC3D5}" srcOrd="3" destOrd="0" presId="urn:microsoft.com/office/officeart/2005/8/layout/default"/>
    <dgm:cxn modelId="{34D92802-6E3F-4CEB-A865-FE181EF0F760}" type="presParOf" srcId="{3BE3728F-FA6D-4D0F-8A6F-442E21024F4C}" destId="{2D48B8C6-4688-42B3-BC7A-1DC40127443D}" srcOrd="4" destOrd="0" presId="urn:microsoft.com/office/officeart/2005/8/layout/default"/>
    <dgm:cxn modelId="{CCFB8E6C-73A8-44CE-A8E9-236D6F600F11}" type="presParOf" srcId="{3BE3728F-FA6D-4D0F-8A6F-442E21024F4C}" destId="{92B86231-1CA1-4FE0-9BF1-E801010ECD25}" srcOrd="5" destOrd="0" presId="urn:microsoft.com/office/officeart/2005/8/layout/default"/>
    <dgm:cxn modelId="{D9F0FA54-DA18-4C21-BC48-ED6C50F9D6F0}" type="presParOf" srcId="{3BE3728F-FA6D-4D0F-8A6F-442E21024F4C}" destId="{0A0C5AF0-1FBE-487D-97EE-DC151FF35428}" srcOrd="6" destOrd="0" presId="urn:microsoft.com/office/officeart/2005/8/layout/default"/>
    <dgm:cxn modelId="{EB11B705-6A45-477A-B081-556590C0AD1F}" type="presParOf" srcId="{3BE3728F-FA6D-4D0F-8A6F-442E21024F4C}" destId="{17AB27E5-53C0-4D61-A482-591B699537E7}" srcOrd="7" destOrd="0" presId="urn:microsoft.com/office/officeart/2005/8/layout/default"/>
    <dgm:cxn modelId="{16DBDB55-52B0-4C02-A0A6-9FBCFBB83D00}" type="presParOf" srcId="{3BE3728F-FA6D-4D0F-8A6F-442E21024F4C}" destId="{AFCE9A6F-B8A4-4729-9F37-4275BA9E7043}" srcOrd="8" destOrd="0" presId="urn:microsoft.com/office/officeart/2005/8/layout/default"/>
    <dgm:cxn modelId="{99EB345A-192D-4F77-8F8A-FD3F9DB700BD}" type="presParOf" srcId="{3BE3728F-FA6D-4D0F-8A6F-442E21024F4C}" destId="{108F41AA-DCD5-4E90-9E60-825C4DB22BF3}" srcOrd="9" destOrd="0" presId="urn:microsoft.com/office/officeart/2005/8/layout/default"/>
    <dgm:cxn modelId="{764119D6-9592-4429-8B45-2DC537730583}" type="presParOf" srcId="{3BE3728F-FA6D-4D0F-8A6F-442E21024F4C}" destId="{5A8C6833-0FD6-4927-97E8-75DF67DCF592}" srcOrd="1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73983E-6F76-4413-A321-5F0758CE347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4DD1EFC-2ECB-42CD-B273-ED4D225F7047}">
      <dgm:prSet/>
      <dgm:spPr/>
      <dgm:t>
        <a:bodyPr/>
        <a:lstStyle/>
        <a:p>
          <a:r>
            <a:rPr lang="en-US" dirty="0"/>
            <a:t>Code de la </a:t>
          </a:r>
          <a:r>
            <a:rPr lang="en-US" dirty="0" err="1"/>
            <a:t>sécurité</a:t>
          </a:r>
          <a:r>
            <a:rPr lang="en-US" dirty="0"/>
            <a:t> </a:t>
          </a:r>
          <a:r>
            <a:rPr lang="en-US" dirty="0" err="1"/>
            <a:t>routière</a:t>
          </a:r>
          <a:endParaRPr lang="en-US" dirty="0"/>
        </a:p>
      </dgm:t>
    </dgm:pt>
    <dgm:pt modelId="{E62D4C78-AA0B-4C3F-909E-8A7BD05BF0D0}" type="parTrans" cxnId="{AB111411-FE4E-4FCA-A477-E0C3049CCCBC}">
      <dgm:prSet/>
      <dgm:spPr/>
      <dgm:t>
        <a:bodyPr/>
        <a:lstStyle/>
        <a:p>
          <a:endParaRPr lang="en-US"/>
        </a:p>
      </dgm:t>
    </dgm:pt>
    <dgm:pt modelId="{7D92BA85-7B70-470C-8349-A92B95303F52}" type="sibTrans" cxnId="{AB111411-FE4E-4FCA-A477-E0C3049CCCBC}">
      <dgm:prSet/>
      <dgm:spPr/>
      <dgm:t>
        <a:bodyPr/>
        <a:lstStyle/>
        <a:p>
          <a:endParaRPr lang="en-US"/>
        </a:p>
      </dgm:t>
    </dgm:pt>
    <dgm:pt modelId="{A43EC902-0F84-43BE-BF77-7E89FBFA5791}">
      <dgm:prSet/>
      <dgm:spPr/>
      <dgm:t>
        <a:bodyPr/>
        <a:lstStyle/>
        <a:p>
          <a:r>
            <a:rPr lang="en-US" dirty="0" err="1"/>
            <a:t>Loi</a:t>
          </a:r>
          <a:r>
            <a:rPr lang="en-US" baseline="0" dirty="0"/>
            <a:t> sur les </a:t>
          </a:r>
          <a:r>
            <a:rPr lang="en-US" baseline="0" dirty="0" err="1"/>
            <a:t>véhicules</a:t>
          </a:r>
          <a:r>
            <a:rPr lang="en-US" baseline="0" dirty="0"/>
            <a:t> hors route</a:t>
          </a:r>
          <a:endParaRPr lang="en-US" dirty="0"/>
        </a:p>
      </dgm:t>
    </dgm:pt>
    <dgm:pt modelId="{C0D1A7B5-EC07-41DD-B7CE-20D990C0A1FC}" type="parTrans" cxnId="{3BB77EC0-C058-4C22-8EE4-30A4E856ABF0}">
      <dgm:prSet/>
      <dgm:spPr/>
      <dgm:t>
        <a:bodyPr/>
        <a:lstStyle/>
        <a:p>
          <a:endParaRPr lang="en-US"/>
        </a:p>
      </dgm:t>
    </dgm:pt>
    <dgm:pt modelId="{C0FD038D-5AF0-4E96-B1E3-CC3C2472359D}" type="sibTrans" cxnId="{3BB77EC0-C058-4C22-8EE4-30A4E856ABF0}">
      <dgm:prSet/>
      <dgm:spPr/>
      <dgm:t>
        <a:bodyPr/>
        <a:lstStyle/>
        <a:p>
          <a:endParaRPr lang="en-US"/>
        </a:p>
      </dgm:t>
    </dgm:pt>
    <dgm:pt modelId="{AB0199E2-DB74-474B-9DEB-E219A9F98385}">
      <dgm:prSet custT="1"/>
      <dgm:spPr/>
      <dgm:t>
        <a:bodyPr/>
        <a:lstStyle/>
        <a:p>
          <a:r>
            <a:rPr lang="en-US" sz="2400" dirty="0" err="1"/>
            <a:t>Loi</a:t>
          </a:r>
          <a:r>
            <a:rPr lang="en-US" sz="2400" dirty="0"/>
            <a:t> </a:t>
          </a:r>
          <a:r>
            <a:rPr lang="en-US" sz="2400" dirty="0" err="1"/>
            <a:t>concernant</a:t>
          </a:r>
          <a:r>
            <a:rPr lang="en-US" sz="2400" dirty="0"/>
            <a:t> </a:t>
          </a:r>
          <a:r>
            <a:rPr lang="en-US" sz="2400" dirty="0" err="1"/>
            <a:t>l’impôt</a:t>
          </a:r>
          <a:r>
            <a:rPr lang="en-US" sz="2400" dirty="0"/>
            <a:t> sur le </a:t>
          </a:r>
          <a:r>
            <a:rPr lang="en-US" sz="2400" dirty="0" err="1"/>
            <a:t>tabac</a:t>
          </a:r>
          <a:endParaRPr lang="en-US" sz="2400" dirty="0"/>
        </a:p>
        <a:p>
          <a:r>
            <a:rPr lang="en-US" sz="2800" dirty="0"/>
            <a:t> </a:t>
          </a:r>
          <a:r>
            <a:rPr lang="en-US" sz="1600" dirty="0"/>
            <a:t>(art. 14.3 et 15.0.1)</a:t>
          </a:r>
        </a:p>
        <a:p>
          <a:r>
            <a:rPr lang="en-US" sz="1600" dirty="0" err="1"/>
            <a:t>Amende</a:t>
          </a:r>
          <a:r>
            <a:rPr lang="en-US" sz="1600" dirty="0"/>
            <a:t> de 350$ à 25000$</a:t>
          </a:r>
        </a:p>
      </dgm:t>
    </dgm:pt>
    <dgm:pt modelId="{2467CDC6-21BA-4569-8604-740D27123B76}" type="parTrans" cxnId="{597D06B2-B957-40D4-8D16-97E57B8037C0}">
      <dgm:prSet/>
      <dgm:spPr/>
      <dgm:t>
        <a:bodyPr/>
        <a:lstStyle/>
        <a:p>
          <a:endParaRPr lang="en-US"/>
        </a:p>
      </dgm:t>
    </dgm:pt>
    <dgm:pt modelId="{425610F5-29EC-41EE-9338-468DA3481986}" type="sibTrans" cxnId="{597D06B2-B957-40D4-8D16-97E57B8037C0}">
      <dgm:prSet/>
      <dgm:spPr/>
      <dgm:t>
        <a:bodyPr/>
        <a:lstStyle/>
        <a:p>
          <a:endParaRPr lang="en-US"/>
        </a:p>
      </dgm:t>
    </dgm:pt>
    <dgm:pt modelId="{AE52E613-5E3A-4073-8F75-B0C74EAB506E}">
      <dgm:prSet custT="1"/>
      <dgm:spPr/>
      <dgm:t>
        <a:bodyPr/>
        <a:lstStyle/>
        <a:p>
          <a:r>
            <a:rPr lang="en-US" sz="2800" dirty="0" err="1"/>
            <a:t>Loi</a:t>
          </a:r>
          <a:r>
            <a:rPr lang="en-US" sz="2800" dirty="0"/>
            <a:t> sur le </a:t>
          </a:r>
          <a:r>
            <a:rPr lang="en-US" sz="2800" dirty="0" err="1"/>
            <a:t>bâtiment</a:t>
          </a:r>
          <a:r>
            <a:rPr lang="en-US" sz="2800" dirty="0"/>
            <a:t> </a:t>
          </a:r>
        </a:p>
        <a:p>
          <a:r>
            <a:rPr lang="en-US" sz="1600" dirty="0"/>
            <a:t>(art. 132, 194, 203, 209)</a:t>
          </a:r>
        </a:p>
        <a:p>
          <a:r>
            <a:rPr lang="en-US" sz="1600" dirty="0" err="1"/>
            <a:t>Sujet</a:t>
          </a:r>
          <a:r>
            <a:rPr lang="en-US" sz="1600" dirty="0"/>
            <a:t> à entente</a:t>
          </a:r>
        </a:p>
      </dgm:t>
    </dgm:pt>
    <dgm:pt modelId="{1E33D5B8-46B5-4765-B9F0-39D32C3FE016}" type="parTrans" cxnId="{0EB4C5F6-2BF3-43C7-A703-DF070B0AE8E2}">
      <dgm:prSet/>
      <dgm:spPr/>
      <dgm:t>
        <a:bodyPr/>
        <a:lstStyle/>
        <a:p>
          <a:endParaRPr lang="en-US"/>
        </a:p>
      </dgm:t>
    </dgm:pt>
    <dgm:pt modelId="{8C2C85E0-09D8-4DB7-BCD9-3D709404D182}" type="sibTrans" cxnId="{0EB4C5F6-2BF3-43C7-A703-DF070B0AE8E2}">
      <dgm:prSet/>
      <dgm:spPr/>
      <dgm:t>
        <a:bodyPr/>
        <a:lstStyle/>
        <a:p>
          <a:endParaRPr lang="en-US"/>
        </a:p>
      </dgm:t>
    </dgm:pt>
    <dgm:pt modelId="{467C17EE-72EC-40C6-A38B-327FA6E72A1D}">
      <dgm:prSet custT="1"/>
      <dgm:spPr/>
      <dgm:t>
        <a:bodyPr/>
        <a:lstStyle/>
        <a:p>
          <a:r>
            <a:rPr lang="en-US" sz="2000" dirty="0" err="1"/>
            <a:t>Loi</a:t>
          </a:r>
          <a:r>
            <a:rPr lang="en-US" sz="2000" dirty="0"/>
            <a:t> sur la </a:t>
          </a:r>
          <a:r>
            <a:rPr lang="en-US" sz="2000" dirty="0" err="1"/>
            <a:t>sécurité</a:t>
          </a:r>
          <a:r>
            <a:rPr lang="en-US" sz="2000" dirty="0"/>
            <a:t> des </a:t>
          </a:r>
          <a:r>
            <a:rPr lang="en-US" sz="2000" dirty="0" err="1"/>
            <a:t>piscines</a:t>
          </a:r>
          <a:r>
            <a:rPr lang="en-US" sz="2000" dirty="0"/>
            <a:t> </a:t>
          </a:r>
          <a:r>
            <a:rPr lang="en-US" sz="2000" dirty="0" err="1"/>
            <a:t>résidentielles</a:t>
          </a:r>
          <a:endParaRPr lang="en-US" sz="2000" dirty="0"/>
        </a:p>
        <a:p>
          <a:r>
            <a:rPr lang="en-US" sz="2800" dirty="0"/>
            <a:t> </a:t>
          </a:r>
          <a:r>
            <a:rPr lang="en-US" sz="1600" dirty="0"/>
            <a:t>(art. 1,2)</a:t>
          </a:r>
        </a:p>
        <a:p>
          <a:r>
            <a:rPr lang="en-US" sz="1600" dirty="0" err="1"/>
            <a:t>Amende</a:t>
          </a:r>
          <a:r>
            <a:rPr lang="en-US" sz="1600" dirty="0"/>
            <a:t> 500$ à 1000$</a:t>
          </a:r>
        </a:p>
      </dgm:t>
    </dgm:pt>
    <dgm:pt modelId="{1C04A59A-FD13-475F-94FA-D3DEAA2F66BF}" type="parTrans" cxnId="{7F90F028-28AE-4EBB-A3C9-5829260A534B}">
      <dgm:prSet/>
      <dgm:spPr/>
      <dgm:t>
        <a:bodyPr/>
        <a:lstStyle/>
        <a:p>
          <a:endParaRPr lang="en-US"/>
        </a:p>
      </dgm:t>
    </dgm:pt>
    <dgm:pt modelId="{98EF6383-8DCB-45B2-858F-AD32C667051C}" type="sibTrans" cxnId="{7F90F028-28AE-4EBB-A3C9-5829260A534B}">
      <dgm:prSet/>
      <dgm:spPr/>
      <dgm:t>
        <a:bodyPr/>
        <a:lstStyle/>
        <a:p>
          <a:endParaRPr lang="en-US"/>
        </a:p>
      </dgm:t>
    </dgm:pt>
    <dgm:pt modelId="{ACC07C89-D7F4-4C3C-A09F-6043D6C3D10A}">
      <dgm:prSet custT="1"/>
      <dgm:spPr/>
      <dgm:t>
        <a:bodyPr/>
        <a:lstStyle/>
        <a:p>
          <a:r>
            <a:rPr lang="en-US" sz="2600" dirty="0" err="1"/>
            <a:t>Loi</a:t>
          </a:r>
          <a:r>
            <a:rPr lang="en-US" sz="2600" dirty="0"/>
            <a:t> sur la </a:t>
          </a:r>
          <a:r>
            <a:rPr lang="en-US" sz="2600" dirty="0" err="1"/>
            <a:t>qualité</a:t>
          </a:r>
          <a:r>
            <a:rPr lang="en-US" sz="2600" dirty="0"/>
            <a:t> de </a:t>
          </a:r>
          <a:r>
            <a:rPr lang="en-US" sz="2600" dirty="0" err="1"/>
            <a:t>l’environnement</a:t>
          </a:r>
          <a:endParaRPr lang="en-US" sz="2600" dirty="0"/>
        </a:p>
        <a:p>
          <a:r>
            <a:rPr lang="en-US" sz="2600" dirty="0"/>
            <a:t> </a:t>
          </a:r>
          <a:r>
            <a:rPr lang="en-US" sz="1600" dirty="0"/>
            <a:t>(art. 115.28, 115,47)</a:t>
          </a:r>
        </a:p>
      </dgm:t>
    </dgm:pt>
    <dgm:pt modelId="{B9870D20-8400-4E87-AECD-FD8B585C41B2}" type="parTrans" cxnId="{B39BF729-ED37-4078-991F-1310D2EE69B0}">
      <dgm:prSet/>
      <dgm:spPr/>
      <dgm:t>
        <a:bodyPr/>
        <a:lstStyle/>
        <a:p>
          <a:endParaRPr lang="en-US"/>
        </a:p>
      </dgm:t>
    </dgm:pt>
    <dgm:pt modelId="{34461784-16D7-4753-9F0C-F17543F41162}" type="sibTrans" cxnId="{B39BF729-ED37-4078-991F-1310D2EE69B0}">
      <dgm:prSet/>
      <dgm:spPr/>
      <dgm:t>
        <a:bodyPr/>
        <a:lstStyle/>
        <a:p>
          <a:endParaRPr lang="en-US"/>
        </a:p>
      </dgm:t>
    </dgm:pt>
    <dgm:pt modelId="{3BE3728F-FA6D-4D0F-8A6F-442E21024F4C}" type="pres">
      <dgm:prSet presAssocID="{F773983E-6F76-4413-A321-5F0758CE3479}" presName="diagram" presStyleCnt="0">
        <dgm:presLayoutVars>
          <dgm:dir/>
          <dgm:resizeHandles val="exact"/>
        </dgm:presLayoutVars>
      </dgm:prSet>
      <dgm:spPr/>
    </dgm:pt>
    <dgm:pt modelId="{048B6739-D43C-431A-91BA-EC72AF9E0F6D}" type="pres">
      <dgm:prSet presAssocID="{C4DD1EFC-2ECB-42CD-B273-ED4D225F7047}" presName="node" presStyleLbl="node1" presStyleIdx="0" presStyleCnt="6">
        <dgm:presLayoutVars>
          <dgm:bulletEnabled val="1"/>
        </dgm:presLayoutVars>
      </dgm:prSet>
      <dgm:spPr/>
    </dgm:pt>
    <dgm:pt modelId="{9D78C364-8F0D-4559-8069-B9CE55167CAA}" type="pres">
      <dgm:prSet presAssocID="{7D92BA85-7B70-470C-8349-A92B95303F52}" presName="sibTrans" presStyleCnt="0"/>
      <dgm:spPr/>
    </dgm:pt>
    <dgm:pt modelId="{2165B1D5-84CD-48D3-8E55-68E5ACFE1FC1}" type="pres">
      <dgm:prSet presAssocID="{A43EC902-0F84-43BE-BF77-7E89FBFA5791}" presName="node" presStyleLbl="node1" presStyleIdx="1" presStyleCnt="6">
        <dgm:presLayoutVars>
          <dgm:bulletEnabled val="1"/>
        </dgm:presLayoutVars>
      </dgm:prSet>
      <dgm:spPr/>
    </dgm:pt>
    <dgm:pt modelId="{FB2DE6C2-AB9A-4723-B243-7161D7ECC3D5}" type="pres">
      <dgm:prSet presAssocID="{C0FD038D-5AF0-4E96-B1E3-CC3C2472359D}" presName="sibTrans" presStyleCnt="0"/>
      <dgm:spPr/>
    </dgm:pt>
    <dgm:pt modelId="{2D48B8C6-4688-42B3-BC7A-1DC40127443D}" type="pres">
      <dgm:prSet presAssocID="{AB0199E2-DB74-474B-9DEB-E219A9F98385}" presName="node" presStyleLbl="node1" presStyleIdx="2" presStyleCnt="6">
        <dgm:presLayoutVars>
          <dgm:bulletEnabled val="1"/>
        </dgm:presLayoutVars>
      </dgm:prSet>
      <dgm:spPr/>
    </dgm:pt>
    <dgm:pt modelId="{92B86231-1CA1-4FE0-9BF1-E801010ECD25}" type="pres">
      <dgm:prSet presAssocID="{425610F5-29EC-41EE-9338-468DA3481986}" presName="sibTrans" presStyleCnt="0"/>
      <dgm:spPr/>
    </dgm:pt>
    <dgm:pt modelId="{0A0C5AF0-1FBE-487D-97EE-DC151FF35428}" type="pres">
      <dgm:prSet presAssocID="{AE52E613-5E3A-4073-8F75-B0C74EAB506E}" presName="node" presStyleLbl="node1" presStyleIdx="3" presStyleCnt="6">
        <dgm:presLayoutVars>
          <dgm:bulletEnabled val="1"/>
        </dgm:presLayoutVars>
      </dgm:prSet>
      <dgm:spPr/>
    </dgm:pt>
    <dgm:pt modelId="{17AB27E5-53C0-4D61-A482-591B699537E7}" type="pres">
      <dgm:prSet presAssocID="{8C2C85E0-09D8-4DB7-BCD9-3D709404D182}" presName="sibTrans" presStyleCnt="0"/>
      <dgm:spPr/>
    </dgm:pt>
    <dgm:pt modelId="{AFCE9A6F-B8A4-4729-9F37-4275BA9E7043}" type="pres">
      <dgm:prSet presAssocID="{467C17EE-72EC-40C6-A38B-327FA6E72A1D}" presName="node" presStyleLbl="node1" presStyleIdx="4" presStyleCnt="6">
        <dgm:presLayoutVars>
          <dgm:bulletEnabled val="1"/>
        </dgm:presLayoutVars>
      </dgm:prSet>
      <dgm:spPr/>
    </dgm:pt>
    <dgm:pt modelId="{108F41AA-DCD5-4E90-9E60-825C4DB22BF3}" type="pres">
      <dgm:prSet presAssocID="{98EF6383-8DCB-45B2-858F-AD32C667051C}" presName="sibTrans" presStyleCnt="0"/>
      <dgm:spPr/>
    </dgm:pt>
    <dgm:pt modelId="{5A8C6833-0FD6-4927-97E8-75DF67DCF592}" type="pres">
      <dgm:prSet presAssocID="{ACC07C89-D7F4-4C3C-A09F-6043D6C3D10A}" presName="node" presStyleLbl="node1" presStyleIdx="5" presStyleCnt="6">
        <dgm:presLayoutVars>
          <dgm:bulletEnabled val="1"/>
        </dgm:presLayoutVars>
      </dgm:prSet>
      <dgm:spPr/>
    </dgm:pt>
  </dgm:ptLst>
  <dgm:cxnLst>
    <dgm:cxn modelId="{AB111411-FE4E-4FCA-A477-E0C3049CCCBC}" srcId="{F773983E-6F76-4413-A321-5F0758CE3479}" destId="{C4DD1EFC-2ECB-42CD-B273-ED4D225F7047}" srcOrd="0" destOrd="0" parTransId="{E62D4C78-AA0B-4C3F-909E-8A7BD05BF0D0}" sibTransId="{7D92BA85-7B70-470C-8349-A92B95303F52}"/>
    <dgm:cxn modelId="{7F90F028-28AE-4EBB-A3C9-5829260A534B}" srcId="{F773983E-6F76-4413-A321-5F0758CE3479}" destId="{467C17EE-72EC-40C6-A38B-327FA6E72A1D}" srcOrd="4" destOrd="0" parTransId="{1C04A59A-FD13-475F-94FA-D3DEAA2F66BF}" sibTransId="{98EF6383-8DCB-45B2-858F-AD32C667051C}"/>
    <dgm:cxn modelId="{B39BF729-ED37-4078-991F-1310D2EE69B0}" srcId="{F773983E-6F76-4413-A321-5F0758CE3479}" destId="{ACC07C89-D7F4-4C3C-A09F-6043D6C3D10A}" srcOrd="5" destOrd="0" parTransId="{B9870D20-8400-4E87-AECD-FD8B585C41B2}" sibTransId="{34461784-16D7-4753-9F0C-F17543F41162}"/>
    <dgm:cxn modelId="{35D25793-CC0F-4484-B818-929DD5D3A9D4}" type="presOf" srcId="{AE52E613-5E3A-4073-8F75-B0C74EAB506E}" destId="{0A0C5AF0-1FBE-487D-97EE-DC151FF35428}" srcOrd="0" destOrd="0" presId="urn:microsoft.com/office/officeart/2005/8/layout/default"/>
    <dgm:cxn modelId="{97F0FF9B-1B27-4EE0-A42E-355FB921C867}" type="presOf" srcId="{AB0199E2-DB74-474B-9DEB-E219A9F98385}" destId="{2D48B8C6-4688-42B3-BC7A-1DC40127443D}" srcOrd="0" destOrd="0" presId="urn:microsoft.com/office/officeart/2005/8/layout/default"/>
    <dgm:cxn modelId="{597D06B2-B957-40D4-8D16-97E57B8037C0}" srcId="{F773983E-6F76-4413-A321-5F0758CE3479}" destId="{AB0199E2-DB74-474B-9DEB-E219A9F98385}" srcOrd="2" destOrd="0" parTransId="{2467CDC6-21BA-4569-8604-740D27123B76}" sibTransId="{425610F5-29EC-41EE-9338-468DA3481986}"/>
    <dgm:cxn modelId="{26BBFFBD-1221-4DFC-9D9B-BD066990069A}" type="presOf" srcId="{ACC07C89-D7F4-4C3C-A09F-6043D6C3D10A}" destId="{5A8C6833-0FD6-4927-97E8-75DF67DCF592}" srcOrd="0" destOrd="0" presId="urn:microsoft.com/office/officeart/2005/8/layout/default"/>
    <dgm:cxn modelId="{3BB77EC0-C058-4C22-8EE4-30A4E856ABF0}" srcId="{F773983E-6F76-4413-A321-5F0758CE3479}" destId="{A43EC902-0F84-43BE-BF77-7E89FBFA5791}" srcOrd="1" destOrd="0" parTransId="{C0D1A7B5-EC07-41DD-B7CE-20D990C0A1FC}" sibTransId="{C0FD038D-5AF0-4E96-B1E3-CC3C2472359D}"/>
    <dgm:cxn modelId="{9201F0D3-0835-496D-BEFA-1E529E2E3826}" type="presOf" srcId="{F773983E-6F76-4413-A321-5F0758CE3479}" destId="{3BE3728F-FA6D-4D0F-8A6F-442E21024F4C}" srcOrd="0" destOrd="0" presId="urn:microsoft.com/office/officeart/2005/8/layout/default"/>
    <dgm:cxn modelId="{6129E9D7-8A47-449A-94A2-F9E68F10988A}" type="presOf" srcId="{C4DD1EFC-2ECB-42CD-B273-ED4D225F7047}" destId="{048B6739-D43C-431A-91BA-EC72AF9E0F6D}" srcOrd="0" destOrd="0" presId="urn:microsoft.com/office/officeart/2005/8/layout/default"/>
    <dgm:cxn modelId="{CE4AD7E2-1340-4C15-AF29-29479A5E593C}" type="presOf" srcId="{467C17EE-72EC-40C6-A38B-327FA6E72A1D}" destId="{AFCE9A6F-B8A4-4729-9F37-4275BA9E7043}" srcOrd="0" destOrd="0" presId="urn:microsoft.com/office/officeart/2005/8/layout/default"/>
    <dgm:cxn modelId="{063321F3-C316-476F-ABEB-C0181EAED3B3}" type="presOf" srcId="{A43EC902-0F84-43BE-BF77-7E89FBFA5791}" destId="{2165B1D5-84CD-48D3-8E55-68E5ACFE1FC1}" srcOrd="0" destOrd="0" presId="urn:microsoft.com/office/officeart/2005/8/layout/default"/>
    <dgm:cxn modelId="{0EB4C5F6-2BF3-43C7-A703-DF070B0AE8E2}" srcId="{F773983E-6F76-4413-A321-5F0758CE3479}" destId="{AE52E613-5E3A-4073-8F75-B0C74EAB506E}" srcOrd="3" destOrd="0" parTransId="{1E33D5B8-46B5-4765-B9F0-39D32C3FE016}" sibTransId="{8C2C85E0-09D8-4DB7-BCD9-3D709404D182}"/>
    <dgm:cxn modelId="{CC4ADBCB-4B24-465E-B0D6-49844E31C1CD}" type="presParOf" srcId="{3BE3728F-FA6D-4D0F-8A6F-442E21024F4C}" destId="{048B6739-D43C-431A-91BA-EC72AF9E0F6D}" srcOrd="0" destOrd="0" presId="urn:microsoft.com/office/officeart/2005/8/layout/default"/>
    <dgm:cxn modelId="{858E3EFE-7501-4DBC-B7DF-F0A514D7A572}" type="presParOf" srcId="{3BE3728F-FA6D-4D0F-8A6F-442E21024F4C}" destId="{9D78C364-8F0D-4559-8069-B9CE55167CAA}" srcOrd="1" destOrd="0" presId="urn:microsoft.com/office/officeart/2005/8/layout/default"/>
    <dgm:cxn modelId="{7ADA77B8-F979-44B5-8FA6-9C945ECFDCBA}" type="presParOf" srcId="{3BE3728F-FA6D-4D0F-8A6F-442E21024F4C}" destId="{2165B1D5-84CD-48D3-8E55-68E5ACFE1FC1}" srcOrd="2" destOrd="0" presId="urn:microsoft.com/office/officeart/2005/8/layout/default"/>
    <dgm:cxn modelId="{DF05DD86-670C-4C13-84D0-70436B5FD7C3}" type="presParOf" srcId="{3BE3728F-FA6D-4D0F-8A6F-442E21024F4C}" destId="{FB2DE6C2-AB9A-4723-B243-7161D7ECC3D5}" srcOrd="3" destOrd="0" presId="urn:microsoft.com/office/officeart/2005/8/layout/default"/>
    <dgm:cxn modelId="{34D92802-6E3F-4CEB-A865-FE181EF0F760}" type="presParOf" srcId="{3BE3728F-FA6D-4D0F-8A6F-442E21024F4C}" destId="{2D48B8C6-4688-42B3-BC7A-1DC40127443D}" srcOrd="4" destOrd="0" presId="urn:microsoft.com/office/officeart/2005/8/layout/default"/>
    <dgm:cxn modelId="{CCFB8E6C-73A8-44CE-A8E9-236D6F600F11}" type="presParOf" srcId="{3BE3728F-FA6D-4D0F-8A6F-442E21024F4C}" destId="{92B86231-1CA1-4FE0-9BF1-E801010ECD25}" srcOrd="5" destOrd="0" presId="urn:microsoft.com/office/officeart/2005/8/layout/default"/>
    <dgm:cxn modelId="{D9F0FA54-DA18-4C21-BC48-ED6C50F9D6F0}" type="presParOf" srcId="{3BE3728F-FA6D-4D0F-8A6F-442E21024F4C}" destId="{0A0C5AF0-1FBE-487D-97EE-DC151FF35428}" srcOrd="6" destOrd="0" presId="urn:microsoft.com/office/officeart/2005/8/layout/default"/>
    <dgm:cxn modelId="{EB11B705-6A45-477A-B081-556590C0AD1F}" type="presParOf" srcId="{3BE3728F-FA6D-4D0F-8A6F-442E21024F4C}" destId="{17AB27E5-53C0-4D61-A482-591B699537E7}" srcOrd="7" destOrd="0" presId="urn:microsoft.com/office/officeart/2005/8/layout/default"/>
    <dgm:cxn modelId="{16DBDB55-52B0-4C02-A0A6-9FBCFBB83D00}" type="presParOf" srcId="{3BE3728F-FA6D-4D0F-8A6F-442E21024F4C}" destId="{AFCE9A6F-B8A4-4729-9F37-4275BA9E7043}" srcOrd="8" destOrd="0" presId="urn:microsoft.com/office/officeart/2005/8/layout/default"/>
    <dgm:cxn modelId="{99EB345A-192D-4F77-8F8A-FD3F9DB700BD}" type="presParOf" srcId="{3BE3728F-FA6D-4D0F-8A6F-442E21024F4C}" destId="{108F41AA-DCD5-4E90-9E60-825C4DB22BF3}" srcOrd="9" destOrd="0" presId="urn:microsoft.com/office/officeart/2005/8/layout/default"/>
    <dgm:cxn modelId="{764119D6-9592-4429-8B45-2DC537730583}" type="presParOf" srcId="{3BE3728F-FA6D-4D0F-8A6F-442E21024F4C}" destId="{5A8C6833-0FD6-4927-97E8-75DF67DCF592}"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73983E-6F76-4413-A321-5F0758CE347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4DD1EFC-2ECB-42CD-B273-ED4D225F7047}">
      <dgm:prSet custT="1"/>
      <dgm:spPr/>
      <dgm:t>
        <a:bodyPr/>
        <a:lstStyle/>
        <a:p>
          <a:r>
            <a:rPr lang="en-US" sz="2100" dirty="0" err="1"/>
            <a:t>Loi</a:t>
          </a:r>
          <a:r>
            <a:rPr lang="en-US" sz="2100" dirty="0"/>
            <a:t> sur la </a:t>
          </a:r>
          <a:r>
            <a:rPr lang="en-US" sz="2100" dirty="0" err="1"/>
            <a:t>sécurité</a:t>
          </a:r>
          <a:r>
            <a:rPr lang="en-US" sz="2100" dirty="0"/>
            <a:t> civile</a:t>
          </a:r>
        </a:p>
        <a:p>
          <a:r>
            <a:rPr lang="en-US" sz="2100" dirty="0"/>
            <a:t> </a:t>
          </a:r>
          <a:r>
            <a:rPr lang="en-US" sz="1600" dirty="0"/>
            <a:t>(art. 8, 9, 12, 13, 14,133)</a:t>
          </a:r>
        </a:p>
        <a:p>
          <a:r>
            <a:rPr lang="en-US" sz="1600" dirty="0" err="1"/>
            <a:t>Amende</a:t>
          </a:r>
          <a:r>
            <a:rPr lang="en-US" sz="1600" dirty="0"/>
            <a:t> 1000 à 15000$</a:t>
          </a:r>
        </a:p>
      </dgm:t>
    </dgm:pt>
    <dgm:pt modelId="{E62D4C78-AA0B-4C3F-909E-8A7BD05BF0D0}" type="parTrans" cxnId="{AB111411-FE4E-4FCA-A477-E0C3049CCCBC}">
      <dgm:prSet/>
      <dgm:spPr/>
      <dgm:t>
        <a:bodyPr/>
        <a:lstStyle/>
        <a:p>
          <a:endParaRPr lang="en-US"/>
        </a:p>
      </dgm:t>
    </dgm:pt>
    <dgm:pt modelId="{7D92BA85-7B70-470C-8349-A92B95303F52}" type="sibTrans" cxnId="{AB111411-FE4E-4FCA-A477-E0C3049CCCBC}">
      <dgm:prSet/>
      <dgm:spPr/>
      <dgm:t>
        <a:bodyPr/>
        <a:lstStyle/>
        <a:p>
          <a:endParaRPr lang="en-US"/>
        </a:p>
      </dgm:t>
    </dgm:pt>
    <dgm:pt modelId="{A43EC902-0F84-43BE-BF77-7E89FBFA5791}">
      <dgm:prSet custT="1"/>
      <dgm:spPr/>
      <dgm:t>
        <a:bodyPr/>
        <a:lstStyle/>
        <a:p>
          <a:r>
            <a:rPr lang="en-US" sz="2100" dirty="0" err="1"/>
            <a:t>Loi</a:t>
          </a:r>
          <a:r>
            <a:rPr lang="en-US" sz="2100" dirty="0"/>
            <a:t> sur la </a:t>
          </a:r>
          <a:r>
            <a:rPr lang="en-US" sz="2100" dirty="0" err="1"/>
            <a:t>sécurité</a:t>
          </a:r>
          <a:r>
            <a:rPr lang="en-US" sz="2100" dirty="0"/>
            <a:t> </a:t>
          </a:r>
          <a:r>
            <a:rPr lang="en-US" sz="2100" dirty="0" err="1"/>
            <a:t>incendie</a:t>
          </a:r>
          <a:endParaRPr lang="en-US" sz="2100" dirty="0"/>
        </a:p>
        <a:p>
          <a:r>
            <a:rPr lang="en-US" sz="1600" dirty="0"/>
            <a:t> (art. 5, 157)</a:t>
          </a:r>
        </a:p>
        <a:p>
          <a:r>
            <a:rPr lang="en-US" sz="1600" dirty="0" err="1"/>
            <a:t>Amende</a:t>
          </a:r>
          <a:r>
            <a:rPr lang="en-US" sz="1600" dirty="0"/>
            <a:t> 500$ à 10000$</a:t>
          </a:r>
        </a:p>
      </dgm:t>
    </dgm:pt>
    <dgm:pt modelId="{C0D1A7B5-EC07-41DD-B7CE-20D990C0A1FC}" type="parTrans" cxnId="{3BB77EC0-C058-4C22-8EE4-30A4E856ABF0}">
      <dgm:prSet/>
      <dgm:spPr/>
      <dgm:t>
        <a:bodyPr/>
        <a:lstStyle/>
        <a:p>
          <a:endParaRPr lang="en-US"/>
        </a:p>
      </dgm:t>
    </dgm:pt>
    <dgm:pt modelId="{C0FD038D-5AF0-4E96-B1E3-CC3C2472359D}" type="sibTrans" cxnId="{3BB77EC0-C058-4C22-8EE4-30A4E856ABF0}">
      <dgm:prSet/>
      <dgm:spPr/>
      <dgm:t>
        <a:bodyPr/>
        <a:lstStyle/>
        <a:p>
          <a:endParaRPr lang="en-US"/>
        </a:p>
      </dgm:t>
    </dgm:pt>
    <dgm:pt modelId="{AB0199E2-DB74-474B-9DEB-E219A9F98385}">
      <dgm:prSet custT="1"/>
      <dgm:spPr/>
      <dgm:t>
        <a:bodyPr/>
        <a:lstStyle/>
        <a:p>
          <a:r>
            <a:rPr lang="en-US" sz="2200" dirty="0" err="1"/>
            <a:t>Loi</a:t>
          </a:r>
          <a:r>
            <a:rPr lang="en-US" sz="2200" dirty="0"/>
            <a:t> sur la </a:t>
          </a:r>
          <a:r>
            <a:rPr lang="en-US" sz="2200" dirty="0" err="1"/>
            <a:t>société</a:t>
          </a:r>
          <a:r>
            <a:rPr lang="en-US" sz="2200" dirty="0"/>
            <a:t> des lotteries du Québec</a:t>
          </a:r>
        </a:p>
        <a:p>
          <a:r>
            <a:rPr lang="en-US" sz="1600" dirty="0"/>
            <a:t>(art. 25.1, 26.3, 26.4)</a:t>
          </a:r>
        </a:p>
        <a:p>
          <a:r>
            <a:rPr lang="en-US" sz="1600" dirty="0" err="1"/>
            <a:t>Amende</a:t>
          </a:r>
          <a:r>
            <a:rPr lang="en-US" sz="1600" dirty="0"/>
            <a:t> 300$ à 6000$</a:t>
          </a:r>
        </a:p>
      </dgm:t>
    </dgm:pt>
    <dgm:pt modelId="{2467CDC6-21BA-4569-8604-740D27123B76}" type="parTrans" cxnId="{597D06B2-B957-40D4-8D16-97E57B8037C0}">
      <dgm:prSet/>
      <dgm:spPr/>
      <dgm:t>
        <a:bodyPr/>
        <a:lstStyle/>
        <a:p>
          <a:endParaRPr lang="en-US"/>
        </a:p>
      </dgm:t>
    </dgm:pt>
    <dgm:pt modelId="{425610F5-29EC-41EE-9338-468DA3481986}" type="sibTrans" cxnId="{597D06B2-B957-40D4-8D16-97E57B8037C0}">
      <dgm:prSet/>
      <dgm:spPr/>
      <dgm:t>
        <a:bodyPr/>
        <a:lstStyle/>
        <a:p>
          <a:endParaRPr lang="en-US"/>
        </a:p>
      </dgm:t>
    </dgm:pt>
    <dgm:pt modelId="{AE52E613-5E3A-4073-8F75-B0C74EAB506E}">
      <dgm:prSet custT="1"/>
      <dgm:spPr/>
      <dgm:t>
        <a:bodyPr/>
        <a:lstStyle/>
        <a:p>
          <a:r>
            <a:rPr lang="en-US" sz="2200" dirty="0" err="1"/>
            <a:t>Loi</a:t>
          </a:r>
          <a:r>
            <a:rPr lang="en-US" sz="2200" dirty="0"/>
            <a:t> sur les </a:t>
          </a:r>
          <a:r>
            <a:rPr lang="en-US" sz="2200" dirty="0" err="1"/>
            <a:t>sociétés</a:t>
          </a:r>
          <a:r>
            <a:rPr lang="en-US" sz="2200" dirty="0"/>
            <a:t> de transport </a:t>
          </a:r>
          <a:r>
            <a:rPr lang="en-US" sz="2200" dirty="0" err="1"/>
            <a:t>en</a:t>
          </a:r>
          <a:r>
            <a:rPr lang="en-US" sz="2200" dirty="0"/>
            <a:t> </a:t>
          </a:r>
          <a:r>
            <a:rPr lang="en-US" sz="2200" dirty="0" err="1"/>
            <a:t>commun</a:t>
          </a:r>
          <a:endParaRPr lang="en-US" sz="2200" dirty="0"/>
        </a:p>
        <a:p>
          <a:r>
            <a:rPr lang="en-US" sz="1600" dirty="0"/>
            <a:t>(art. 144, 147, 148, 149)</a:t>
          </a:r>
        </a:p>
        <a:p>
          <a:r>
            <a:rPr lang="en-US" sz="1600" dirty="0" err="1"/>
            <a:t>Amende</a:t>
          </a:r>
          <a:r>
            <a:rPr lang="en-US" sz="1600" dirty="0"/>
            <a:t> 25$ à 1000$</a:t>
          </a:r>
        </a:p>
      </dgm:t>
    </dgm:pt>
    <dgm:pt modelId="{1E33D5B8-46B5-4765-B9F0-39D32C3FE016}" type="parTrans" cxnId="{0EB4C5F6-2BF3-43C7-A703-DF070B0AE8E2}">
      <dgm:prSet/>
      <dgm:spPr/>
      <dgm:t>
        <a:bodyPr/>
        <a:lstStyle/>
        <a:p>
          <a:endParaRPr lang="en-US"/>
        </a:p>
      </dgm:t>
    </dgm:pt>
    <dgm:pt modelId="{8C2C85E0-09D8-4DB7-BCD9-3D709404D182}" type="sibTrans" cxnId="{0EB4C5F6-2BF3-43C7-A703-DF070B0AE8E2}">
      <dgm:prSet/>
      <dgm:spPr/>
      <dgm:t>
        <a:bodyPr/>
        <a:lstStyle/>
        <a:p>
          <a:endParaRPr lang="en-US"/>
        </a:p>
      </dgm:t>
    </dgm:pt>
    <dgm:pt modelId="{467C17EE-72EC-40C6-A38B-327FA6E72A1D}">
      <dgm:prSet custT="1"/>
      <dgm:spPr/>
      <dgm:t>
        <a:bodyPr/>
        <a:lstStyle/>
        <a:p>
          <a:r>
            <a:rPr lang="en-US" sz="2000"/>
            <a:t>Loi concernant la lutte contre le tabagisme</a:t>
          </a:r>
        </a:p>
        <a:p>
          <a:r>
            <a:rPr lang="en-US" sz="1600"/>
            <a:t>(art. 39, 40)</a:t>
          </a:r>
        </a:p>
        <a:p>
          <a:r>
            <a:rPr lang="en-US" sz="1600"/>
            <a:t>Amende 250$ à 250000$</a:t>
          </a:r>
          <a:endParaRPr lang="en-US" sz="1600" dirty="0"/>
        </a:p>
      </dgm:t>
    </dgm:pt>
    <dgm:pt modelId="{1C04A59A-FD13-475F-94FA-D3DEAA2F66BF}" type="parTrans" cxnId="{7F90F028-28AE-4EBB-A3C9-5829260A534B}">
      <dgm:prSet/>
      <dgm:spPr/>
      <dgm:t>
        <a:bodyPr/>
        <a:lstStyle/>
        <a:p>
          <a:endParaRPr lang="en-US"/>
        </a:p>
      </dgm:t>
    </dgm:pt>
    <dgm:pt modelId="{98EF6383-8DCB-45B2-858F-AD32C667051C}" type="sibTrans" cxnId="{7F90F028-28AE-4EBB-A3C9-5829260A534B}">
      <dgm:prSet/>
      <dgm:spPr/>
      <dgm:t>
        <a:bodyPr/>
        <a:lstStyle/>
        <a:p>
          <a:endParaRPr lang="en-US"/>
        </a:p>
      </dgm:t>
    </dgm:pt>
    <dgm:pt modelId="{ACC07C89-D7F4-4C3C-A09F-6043D6C3D10A}">
      <dgm:prSet custT="1"/>
      <dgm:spPr/>
      <dgm:t>
        <a:bodyPr/>
        <a:lstStyle/>
        <a:p>
          <a:r>
            <a:rPr lang="en-US" sz="2100" dirty="0" err="1"/>
            <a:t>Loi</a:t>
          </a:r>
          <a:r>
            <a:rPr lang="en-US" sz="2100" dirty="0"/>
            <a:t> </a:t>
          </a:r>
          <a:r>
            <a:rPr lang="en-US" sz="2100" dirty="0" err="1"/>
            <a:t>encadrant</a:t>
          </a:r>
          <a:r>
            <a:rPr lang="en-US" sz="2100" dirty="0"/>
            <a:t> le cannabis</a:t>
          </a:r>
        </a:p>
        <a:p>
          <a:r>
            <a:rPr lang="en-US" sz="1600" dirty="0"/>
            <a:t>(art. 12</a:t>
          </a:r>
          <a:r>
            <a:rPr lang="en-US" sz="1600"/>
            <a:t>, 13, 14, 15, 16, 16.1, 17, 18, 89</a:t>
          </a:r>
          <a:r>
            <a:rPr lang="en-US" sz="1600" dirty="0"/>
            <a:t>)</a:t>
          </a:r>
        </a:p>
        <a:p>
          <a:r>
            <a:rPr lang="en-US" sz="1600" dirty="0" err="1"/>
            <a:t>Amende</a:t>
          </a:r>
          <a:r>
            <a:rPr lang="en-US" sz="1600" dirty="0"/>
            <a:t> 500$ à 50000$</a:t>
          </a:r>
        </a:p>
      </dgm:t>
    </dgm:pt>
    <dgm:pt modelId="{B9870D20-8400-4E87-AECD-FD8B585C41B2}" type="parTrans" cxnId="{B39BF729-ED37-4078-991F-1310D2EE69B0}">
      <dgm:prSet/>
      <dgm:spPr/>
      <dgm:t>
        <a:bodyPr/>
        <a:lstStyle/>
        <a:p>
          <a:endParaRPr lang="en-US"/>
        </a:p>
      </dgm:t>
    </dgm:pt>
    <dgm:pt modelId="{34461784-16D7-4753-9F0C-F17543F41162}" type="sibTrans" cxnId="{B39BF729-ED37-4078-991F-1310D2EE69B0}">
      <dgm:prSet/>
      <dgm:spPr/>
      <dgm:t>
        <a:bodyPr/>
        <a:lstStyle/>
        <a:p>
          <a:endParaRPr lang="en-US"/>
        </a:p>
      </dgm:t>
    </dgm:pt>
    <dgm:pt modelId="{3BE3728F-FA6D-4D0F-8A6F-442E21024F4C}" type="pres">
      <dgm:prSet presAssocID="{F773983E-6F76-4413-A321-5F0758CE3479}" presName="diagram" presStyleCnt="0">
        <dgm:presLayoutVars>
          <dgm:dir/>
          <dgm:resizeHandles val="exact"/>
        </dgm:presLayoutVars>
      </dgm:prSet>
      <dgm:spPr/>
    </dgm:pt>
    <dgm:pt modelId="{048B6739-D43C-431A-91BA-EC72AF9E0F6D}" type="pres">
      <dgm:prSet presAssocID="{C4DD1EFC-2ECB-42CD-B273-ED4D225F7047}" presName="node" presStyleLbl="node1" presStyleIdx="0" presStyleCnt="6">
        <dgm:presLayoutVars>
          <dgm:bulletEnabled val="1"/>
        </dgm:presLayoutVars>
      </dgm:prSet>
      <dgm:spPr/>
    </dgm:pt>
    <dgm:pt modelId="{9D78C364-8F0D-4559-8069-B9CE55167CAA}" type="pres">
      <dgm:prSet presAssocID="{7D92BA85-7B70-470C-8349-A92B95303F52}" presName="sibTrans" presStyleCnt="0"/>
      <dgm:spPr/>
    </dgm:pt>
    <dgm:pt modelId="{2165B1D5-84CD-48D3-8E55-68E5ACFE1FC1}" type="pres">
      <dgm:prSet presAssocID="{A43EC902-0F84-43BE-BF77-7E89FBFA5791}" presName="node" presStyleLbl="node1" presStyleIdx="1" presStyleCnt="6">
        <dgm:presLayoutVars>
          <dgm:bulletEnabled val="1"/>
        </dgm:presLayoutVars>
      </dgm:prSet>
      <dgm:spPr/>
    </dgm:pt>
    <dgm:pt modelId="{FB2DE6C2-AB9A-4723-B243-7161D7ECC3D5}" type="pres">
      <dgm:prSet presAssocID="{C0FD038D-5AF0-4E96-B1E3-CC3C2472359D}" presName="sibTrans" presStyleCnt="0"/>
      <dgm:spPr/>
    </dgm:pt>
    <dgm:pt modelId="{2D48B8C6-4688-42B3-BC7A-1DC40127443D}" type="pres">
      <dgm:prSet presAssocID="{AB0199E2-DB74-474B-9DEB-E219A9F98385}" presName="node" presStyleLbl="node1" presStyleIdx="2" presStyleCnt="6">
        <dgm:presLayoutVars>
          <dgm:bulletEnabled val="1"/>
        </dgm:presLayoutVars>
      </dgm:prSet>
      <dgm:spPr/>
    </dgm:pt>
    <dgm:pt modelId="{92B86231-1CA1-4FE0-9BF1-E801010ECD25}" type="pres">
      <dgm:prSet presAssocID="{425610F5-29EC-41EE-9338-468DA3481986}" presName="sibTrans" presStyleCnt="0"/>
      <dgm:spPr/>
    </dgm:pt>
    <dgm:pt modelId="{0A0C5AF0-1FBE-487D-97EE-DC151FF35428}" type="pres">
      <dgm:prSet presAssocID="{AE52E613-5E3A-4073-8F75-B0C74EAB506E}" presName="node" presStyleLbl="node1" presStyleIdx="3" presStyleCnt="6">
        <dgm:presLayoutVars>
          <dgm:bulletEnabled val="1"/>
        </dgm:presLayoutVars>
      </dgm:prSet>
      <dgm:spPr/>
    </dgm:pt>
    <dgm:pt modelId="{17AB27E5-53C0-4D61-A482-591B699537E7}" type="pres">
      <dgm:prSet presAssocID="{8C2C85E0-09D8-4DB7-BCD9-3D709404D182}" presName="sibTrans" presStyleCnt="0"/>
      <dgm:spPr/>
    </dgm:pt>
    <dgm:pt modelId="{AFCE9A6F-B8A4-4729-9F37-4275BA9E7043}" type="pres">
      <dgm:prSet presAssocID="{467C17EE-72EC-40C6-A38B-327FA6E72A1D}" presName="node" presStyleLbl="node1" presStyleIdx="4" presStyleCnt="6">
        <dgm:presLayoutVars>
          <dgm:bulletEnabled val="1"/>
        </dgm:presLayoutVars>
      </dgm:prSet>
      <dgm:spPr/>
    </dgm:pt>
    <dgm:pt modelId="{108F41AA-DCD5-4E90-9E60-825C4DB22BF3}" type="pres">
      <dgm:prSet presAssocID="{98EF6383-8DCB-45B2-858F-AD32C667051C}" presName="sibTrans" presStyleCnt="0"/>
      <dgm:spPr/>
    </dgm:pt>
    <dgm:pt modelId="{5A8C6833-0FD6-4927-97E8-75DF67DCF592}" type="pres">
      <dgm:prSet presAssocID="{ACC07C89-D7F4-4C3C-A09F-6043D6C3D10A}" presName="node" presStyleLbl="node1" presStyleIdx="5" presStyleCnt="6">
        <dgm:presLayoutVars>
          <dgm:bulletEnabled val="1"/>
        </dgm:presLayoutVars>
      </dgm:prSet>
      <dgm:spPr/>
    </dgm:pt>
  </dgm:ptLst>
  <dgm:cxnLst>
    <dgm:cxn modelId="{AB111411-FE4E-4FCA-A477-E0C3049CCCBC}" srcId="{F773983E-6F76-4413-A321-5F0758CE3479}" destId="{C4DD1EFC-2ECB-42CD-B273-ED4D225F7047}" srcOrd="0" destOrd="0" parTransId="{E62D4C78-AA0B-4C3F-909E-8A7BD05BF0D0}" sibTransId="{7D92BA85-7B70-470C-8349-A92B95303F52}"/>
    <dgm:cxn modelId="{7F90F028-28AE-4EBB-A3C9-5829260A534B}" srcId="{F773983E-6F76-4413-A321-5F0758CE3479}" destId="{467C17EE-72EC-40C6-A38B-327FA6E72A1D}" srcOrd="4" destOrd="0" parTransId="{1C04A59A-FD13-475F-94FA-D3DEAA2F66BF}" sibTransId="{98EF6383-8DCB-45B2-858F-AD32C667051C}"/>
    <dgm:cxn modelId="{B39BF729-ED37-4078-991F-1310D2EE69B0}" srcId="{F773983E-6F76-4413-A321-5F0758CE3479}" destId="{ACC07C89-D7F4-4C3C-A09F-6043D6C3D10A}" srcOrd="5" destOrd="0" parTransId="{B9870D20-8400-4E87-AECD-FD8B585C41B2}" sibTransId="{34461784-16D7-4753-9F0C-F17543F41162}"/>
    <dgm:cxn modelId="{35D25793-CC0F-4484-B818-929DD5D3A9D4}" type="presOf" srcId="{AE52E613-5E3A-4073-8F75-B0C74EAB506E}" destId="{0A0C5AF0-1FBE-487D-97EE-DC151FF35428}" srcOrd="0" destOrd="0" presId="urn:microsoft.com/office/officeart/2005/8/layout/default"/>
    <dgm:cxn modelId="{97F0FF9B-1B27-4EE0-A42E-355FB921C867}" type="presOf" srcId="{AB0199E2-DB74-474B-9DEB-E219A9F98385}" destId="{2D48B8C6-4688-42B3-BC7A-1DC40127443D}" srcOrd="0" destOrd="0" presId="urn:microsoft.com/office/officeart/2005/8/layout/default"/>
    <dgm:cxn modelId="{597D06B2-B957-40D4-8D16-97E57B8037C0}" srcId="{F773983E-6F76-4413-A321-5F0758CE3479}" destId="{AB0199E2-DB74-474B-9DEB-E219A9F98385}" srcOrd="2" destOrd="0" parTransId="{2467CDC6-21BA-4569-8604-740D27123B76}" sibTransId="{425610F5-29EC-41EE-9338-468DA3481986}"/>
    <dgm:cxn modelId="{26BBFFBD-1221-4DFC-9D9B-BD066990069A}" type="presOf" srcId="{ACC07C89-D7F4-4C3C-A09F-6043D6C3D10A}" destId="{5A8C6833-0FD6-4927-97E8-75DF67DCF592}" srcOrd="0" destOrd="0" presId="urn:microsoft.com/office/officeart/2005/8/layout/default"/>
    <dgm:cxn modelId="{3BB77EC0-C058-4C22-8EE4-30A4E856ABF0}" srcId="{F773983E-6F76-4413-A321-5F0758CE3479}" destId="{A43EC902-0F84-43BE-BF77-7E89FBFA5791}" srcOrd="1" destOrd="0" parTransId="{C0D1A7B5-EC07-41DD-B7CE-20D990C0A1FC}" sibTransId="{C0FD038D-5AF0-4E96-B1E3-CC3C2472359D}"/>
    <dgm:cxn modelId="{9201F0D3-0835-496D-BEFA-1E529E2E3826}" type="presOf" srcId="{F773983E-6F76-4413-A321-5F0758CE3479}" destId="{3BE3728F-FA6D-4D0F-8A6F-442E21024F4C}" srcOrd="0" destOrd="0" presId="urn:microsoft.com/office/officeart/2005/8/layout/default"/>
    <dgm:cxn modelId="{6129E9D7-8A47-449A-94A2-F9E68F10988A}" type="presOf" srcId="{C4DD1EFC-2ECB-42CD-B273-ED4D225F7047}" destId="{048B6739-D43C-431A-91BA-EC72AF9E0F6D}" srcOrd="0" destOrd="0" presId="urn:microsoft.com/office/officeart/2005/8/layout/default"/>
    <dgm:cxn modelId="{CE4AD7E2-1340-4C15-AF29-29479A5E593C}" type="presOf" srcId="{467C17EE-72EC-40C6-A38B-327FA6E72A1D}" destId="{AFCE9A6F-B8A4-4729-9F37-4275BA9E7043}" srcOrd="0" destOrd="0" presId="urn:microsoft.com/office/officeart/2005/8/layout/default"/>
    <dgm:cxn modelId="{063321F3-C316-476F-ABEB-C0181EAED3B3}" type="presOf" srcId="{A43EC902-0F84-43BE-BF77-7E89FBFA5791}" destId="{2165B1D5-84CD-48D3-8E55-68E5ACFE1FC1}" srcOrd="0" destOrd="0" presId="urn:microsoft.com/office/officeart/2005/8/layout/default"/>
    <dgm:cxn modelId="{0EB4C5F6-2BF3-43C7-A703-DF070B0AE8E2}" srcId="{F773983E-6F76-4413-A321-5F0758CE3479}" destId="{AE52E613-5E3A-4073-8F75-B0C74EAB506E}" srcOrd="3" destOrd="0" parTransId="{1E33D5B8-46B5-4765-B9F0-39D32C3FE016}" sibTransId="{8C2C85E0-09D8-4DB7-BCD9-3D709404D182}"/>
    <dgm:cxn modelId="{CC4ADBCB-4B24-465E-B0D6-49844E31C1CD}" type="presParOf" srcId="{3BE3728F-FA6D-4D0F-8A6F-442E21024F4C}" destId="{048B6739-D43C-431A-91BA-EC72AF9E0F6D}" srcOrd="0" destOrd="0" presId="urn:microsoft.com/office/officeart/2005/8/layout/default"/>
    <dgm:cxn modelId="{858E3EFE-7501-4DBC-B7DF-F0A514D7A572}" type="presParOf" srcId="{3BE3728F-FA6D-4D0F-8A6F-442E21024F4C}" destId="{9D78C364-8F0D-4559-8069-B9CE55167CAA}" srcOrd="1" destOrd="0" presId="urn:microsoft.com/office/officeart/2005/8/layout/default"/>
    <dgm:cxn modelId="{7ADA77B8-F979-44B5-8FA6-9C945ECFDCBA}" type="presParOf" srcId="{3BE3728F-FA6D-4D0F-8A6F-442E21024F4C}" destId="{2165B1D5-84CD-48D3-8E55-68E5ACFE1FC1}" srcOrd="2" destOrd="0" presId="urn:microsoft.com/office/officeart/2005/8/layout/default"/>
    <dgm:cxn modelId="{DF05DD86-670C-4C13-84D0-70436B5FD7C3}" type="presParOf" srcId="{3BE3728F-FA6D-4D0F-8A6F-442E21024F4C}" destId="{FB2DE6C2-AB9A-4723-B243-7161D7ECC3D5}" srcOrd="3" destOrd="0" presId="urn:microsoft.com/office/officeart/2005/8/layout/default"/>
    <dgm:cxn modelId="{34D92802-6E3F-4CEB-A865-FE181EF0F760}" type="presParOf" srcId="{3BE3728F-FA6D-4D0F-8A6F-442E21024F4C}" destId="{2D48B8C6-4688-42B3-BC7A-1DC40127443D}" srcOrd="4" destOrd="0" presId="urn:microsoft.com/office/officeart/2005/8/layout/default"/>
    <dgm:cxn modelId="{CCFB8E6C-73A8-44CE-A8E9-236D6F600F11}" type="presParOf" srcId="{3BE3728F-FA6D-4D0F-8A6F-442E21024F4C}" destId="{92B86231-1CA1-4FE0-9BF1-E801010ECD25}" srcOrd="5" destOrd="0" presId="urn:microsoft.com/office/officeart/2005/8/layout/default"/>
    <dgm:cxn modelId="{D9F0FA54-DA18-4C21-BC48-ED6C50F9D6F0}" type="presParOf" srcId="{3BE3728F-FA6D-4D0F-8A6F-442E21024F4C}" destId="{0A0C5AF0-1FBE-487D-97EE-DC151FF35428}" srcOrd="6" destOrd="0" presId="urn:microsoft.com/office/officeart/2005/8/layout/default"/>
    <dgm:cxn modelId="{EB11B705-6A45-477A-B081-556590C0AD1F}" type="presParOf" srcId="{3BE3728F-FA6D-4D0F-8A6F-442E21024F4C}" destId="{17AB27E5-53C0-4D61-A482-591B699537E7}" srcOrd="7" destOrd="0" presId="urn:microsoft.com/office/officeart/2005/8/layout/default"/>
    <dgm:cxn modelId="{16DBDB55-52B0-4C02-A0A6-9FBCFBB83D00}" type="presParOf" srcId="{3BE3728F-FA6D-4D0F-8A6F-442E21024F4C}" destId="{AFCE9A6F-B8A4-4729-9F37-4275BA9E7043}" srcOrd="8" destOrd="0" presId="urn:microsoft.com/office/officeart/2005/8/layout/default"/>
    <dgm:cxn modelId="{99EB345A-192D-4F77-8F8A-FD3F9DB700BD}" type="presParOf" srcId="{3BE3728F-FA6D-4D0F-8A6F-442E21024F4C}" destId="{108F41AA-DCD5-4E90-9E60-825C4DB22BF3}" srcOrd="9" destOrd="0" presId="urn:microsoft.com/office/officeart/2005/8/layout/default"/>
    <dgm:cxn modelId="{764119D6-9592-4429-8B45-2DC537730583}" type="presParOf" srcId="{3BE3728F-FA6D-4D0F-8A6F-442E21024F4C}" destId="{5A8C6833-0FD6-4927-97E8-75DF67DCF592}"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73983E-6F76-4413-A321-5F0758CE347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4DD1EFC-2ECB-42CD-B273-ED4D225F7047}">
      <dgm:prSet custT="1"/>
      <dgm:spPr/>
      <dgm:t>
        <a:bodyPr/>
        <a:lstStyle/>
        <a:p>
          <a:r>
            <a:rPr lang="en-US" sz="1600" dirty="0" err="1"/>
            <a:t>Loi</a:t>
          </a:r>
          <a:r>
            <a:rPr lang="en-US" sz="1600" dirty="0"/>
            <a:t> </a:t>
          </a:r>
          <a:r>
            <a:rPr lang="en-US" sz="1600" dirty="0" err="1"/>
            <a:t>visant</a:t>
          </a:r>
          <a:r>
            <a:rPr lang="en-US" sz="1600" dirty="0"/>
            <a:t> à </a:t>
          </a:r>
          <a:r>
            <a:rPr lang="en-US" sz="1600" dirty="0" err="1"/>
            <a:t>favoriser</a:t>
          </a:r>
          <a:r>
            <a:rPr lang="en-US" sz="1600" dirty="0"/>
            <a:t> la protection des </a:t>
          </a:r>
          <a:r>
            <a:rPr lang="en-US" sz="1600" dirty="0" err="1"/>
            <a:t>personnes</a:t>
          </a:r>
          <a:r>
            <a:rPr lang="en-US" sz="1600" dirty="0"/>
            <a:t> par la mise </a:t>
          </a:r>
          <a:r>
            <a:rPr lang="en-US" sz="1600" dirty="0" err="1"/>
            <a:t>en</a:t>
          </a:r>
          <a:r>
            <a:rPr lang="en-US" sz="1600" dirty="0"/>
            <a:t> place d’un </a:t>
          </a:r>
          <a:r>
            <a:rPr lang="en-US" sz="1600" dirty="0" err="1"/>
            <a:t>encadrement</a:t>
          </a:r>
          <a:r>
            <a:rPr lang="en-US" sz="1600" dirty="0"/>
            <a:t> </a:t>
          </a:r>
          <a:r>
            <a:rPr lang="en-US" sz="1600" dirty="0" err="1"/>
            <a:t>concernant</a:t>
          </a:r>
          <a:r>
            <a:rPr lang="en-US" sz="1600" dirty="0"/>
            <a:t> les </a:t>
          </a:r>
          <a:r>
            <a:rPr lang="en-US" sz="1600" dirty="0" err="1"/>
            <a:t>chiens</a:t>
          </a:r>
          <a:endParaRPr lang="en-US" sz="1600" dirty="0"/>
        </a:p>
        <a:p>
          <a:r>
            <a:rPr lang="en-US" sz="2100" dirty="0"/>
            <a:t> </a:t>
          </a:r>
          <a:r>
            <a:rPr lang="en-US" sz="1600" dirty="0"/>
            <a:t>(art. 5, 6, 7, 9)</a:t>
          </a:r>
        </a:p>
        <a:p>
          <a:r>
            <a:rPr lang="en-US" sz="1600" dirty="0" err="1"/>
            <a:t>Amende</a:t>
          </a:r>
          <a:r>
            <a:rPr lang="en-US" sz="1600" dirty="0"/>
            <a:t> 250 à 20000$</a:t>
          </a:r>
        </a:p>
      </dgm:t>
    </dgm:pt>
    <dgm:pt modelId="{E62D4C78-AA0B-4C3F-909E-8A7BD05BF0D0}" type="parTrans" cxnId="{AB111411-FE4E-4FCA-A477-E0C3049CCCBC}">
      <dgm:prSet/>
      <dgm:spPr/>
      <dgm:t>
        <a:bodyPr/>
        <a:lstStyle/>
        <a:p>
          <a:endParaRPr lang="en-US"/>
        </a:p>
      </dgm:t>
    </dgm:pt>
    <dgm:pt modelId="{7D92BA85-7B70-470C-8349-A92B95303F52}" type="sibTrans" cxnId="{AB111411-FE4E-4FCA-A477-E0C3049CCCBC}">
      <dgm:prSet/>
      <dgm:spPr/>
      <dgm:t>
        <a:bodyPr/>
        <a:lstStyle/>
        <a:p>
          <a:endParaRPr lang="en-US"/>
        </a:p>
      </dgm:t>
    </dgm:pt>
    <dgm:pt modelId="{A43EC902-0F84-43BE-BF77-7E89FBFA5791}">
      <dgm:prSet custT="1"/>
      <dgm:spPr/>
      <dgm:t>
        <a:bodyPr/>
        <a:lstStyle/>
        <a:p>
          <a:r>
            <a:rPr lang="en-US" sz="2100" dirty="0" err="1"/>
            <a:t>Loi</a:t>
          </a:r>
          <a:r>
            <a:rPr lang="en-US" sz="2100" dirty="0"/>
            <a:t> sur le bien-</a:t>
          </a:r>
          <a:r>
            <a:rPr lang="en-US" sz="2100" dirty="0" err="1"/>
            <a:t>être</a:t>
          </a:r>
          <a:r>
            <a:rPr lang="en-US" sz="2100" dirty="0"/>
            <a:t> et la </a:t>
          </a:r>
          <a:r>
            <a:rPr lang="en-US" sz="2100" dirty="0" err="1"/>
            <a:t>sécurité</a:t>
          </a:r>
          <a:r>
            <a:rPr lang="en-US" sz="2100" dirty="0"/>
            <a:t> de </a:t>
          </a:r>
          <a:r>
            <a:rPr lang="en-US" sz="2100" dirty="0" err="1"/>
            <a:t>l’animal</a:t>
          </a:r>
          <a:endParaRPr lang="en-US" sz="2100" dirty="0"/>
        </a:p>
        <a:p>
          <a:r>
            <a:rPr lang="en-US" sz="1600" dirty="0"/>
            <a:t> (art. 5, 6, 16 à 23, 58, 77)</a:t>
          </a:r>
        </a:p>
        <a:p>
          <a:r>
            <a:rPr lang="en-US" sz="1600" dirty="0" err="1"/>
            <a:t>Amende</a:t>
          </a:r>
          <a:r>
            <a:rPr lang="en-US" sz="1600" dirty="0"/>
            <a:t> 1000$ à 250000$</a:t>
          </a:r>
        </a:p>
      </dgm:t>
    </dgm:pt>
    <dgm:pt modelId="{C0D1A7B5-EC07-41DD-B7CE-20D990C0A1FC}" type="parTrans" cxnId="{3BB77EC0-C058-4C22-8EE4-30A4E856ABF0}">
      <dgm:prSet/>
      <dgm:spPr/>
      <dgm:t>
        <a:bodyPr/>
        <a:lstStyle/>
        <a:p>
          <a:endParaRPr lang="en-US"/>
        </a:p>
      </dgm:t>
    </dgm:pt>
    <dgm:pt modelId="{C0FD038D-5AF0-4E96-B1E3-CC3C2472359D}" type="sibTrans" cxnId="{3BB77EC0-C058-4C22-8EE4-30A4E856ABF0}">
      <dgm:prSet/>
      <dgm:spPr/>
      <dgm:t>
        <a:bodyPr/>
        <a:lstStyle/>
        <a:p>
          <a:endParaRPr lang="en-US"/>
        </a:p>
      </dgm:t>
    </dgm:pt>
    <dgm:pt modelId="{AB0199E2-DB74-474B-9DEB-E219A9F98385}">
      <dgm:prSet custT="1"/>
      <dgm:spPr/>
      <dgm:t>
        <a:bodyPr/>
        <a:lstStyle/>
        <a:p>
          <a:endParaRPr lang="en-US" sz="1600" dirty="0"/>
        </a:p>
      </dgm:t>
    </dgm:pt>
    <dgm:pt modelId="{2467CDC6-21BA-4569-8604-740D27123B76}" type="parTrans" cxnId="{597D06B2-B957-40D4-8D16-97E57B8037C0}">
      <dgm:prSet/>
      <dgm:spPr/>
      <dgm:t>
        <a:bodyPr/>
        <a:lstStyle/>
        <a:p>
          <a:endParaRPr lang="en-US"/>
        </a:p>
      </dgm:t>
    </dgm:pt>
    <dgm:pt modelId="{425610F5-29EC-41EE-9338-468DA3481986}" type="sibTrans" cxnId="{597D06B2-B957-40D4-8D16-97E57B8037C0}">
      <dgm:prSet/>
      <dgm:spPr/>
      <dgm:t>
        <a:bodyPr/>
        <a:lstStyle/>
        <a:p>
          <a:endParaRPr lang="en-US"/>
        </a:p>
      </dgm:t>
    </dgm:pt>
    <dgm:pt modelId="{AE52E613-5E3A-4073-8F75-B0C74EAB506E}">
      <dgm:prSet custT="1"/>
      <dgm:spPr/>
      <dgm:t>
        <a:bodyPr/>
        <a:lstStyle/>
        <a:p>
          <a:endParaRPr lang="en-US" sz="1600" dirty="0"/>
        </a:p>
      </dgm:t>
    </dgm:pt>
    <dgm:pt modelId="{1E33D5B8-46B5-4765-B9F0-39D32C3FE016}" type="parTrans" cxnId="{0EB4C5F6-2BF3-43C7-A703-DF070B0AE8E2}">
      <dgm:prSet/>
      <dgm:spPr/>
      <dgm:t>
        <a:bodyPr/>
        <a:lstStyle/>
        <a:p>
          <a:endParaRPr lang="en-US"/>
        </a:p>
      </dgm:t>
    </dgm:pt>
    <dgm:pt modelId="{8C2C85E0-09D8-4DB7-BCD9-3D709404D182}" type="sibTrans" cxnId="{0EB4C5F6-2BF3-43C7-A703-DF070B0AE8E2}">
      <dgm:prSet/>
      <dgm:spPr/>
      <dgm:t>
        <a:bodyPr/>
        <a:lstStyle/>
        <a:p>
          <a:endParaRPr lang="en-US"/>
        </a:p>
      </dgm:t>
    </dgm:pt>
    <dgm:pt modelId="{467C17EE-72EC-40C6-A38B-327FA6E72A1D}">
      <dgm:prSet custT="1"/>
      <dgm:spPr/>
      <dgm:t>
        <a:bodyPr/>
        <a:lstStyle/>
        <a:p>
          <a:endParaRPr lang="en-US" sz="1600" dirty="0"/>
        </a:p>
      </dgm:t>
    </dgm:pt>
    <dgm:pt modelId="{1C04A59A-FD13-475F-94FA-D3DEAA2F66BF}" type="parTrans" cxnId="{7F90F028-28AE-4EBB-A3C9-5829260A534B}">
      <dgm:prSet/>
      <dgm:spPr/>
      <dgm:t>
        <a:bodyPr/>
        <a:lstStyle/>
        <a:p>
          <a:endParaRPr lang="en-US"/>
        </a:p>
      </dgm:t>
    </dgm:pt>
    <dgm:pt modelId="{98EF6383-8DCB-45B2-858F-AD32C667051C}" type="sibTrans" cxnId="{7F90F028-28AE-4EBB-A3C9-5829260A534B}">
      <dgm:prSet/>
      <dgm:spPr/>
      <dgm:t>
        <a:bodyPr/>
        <a:lstStyle/>
        <a:p>
          <a:endParaRPr lang="en-US"/>
        </a:p>
      </dgm:t>
    </dgm:pt>
    <dgm:pt modelId="{ACC07C89-D7F4-4C3C-A09F-6043D6C3D10A}">
      <dgm:prSet custT="1"/>
      <dgm:spPr/>
      <dgm:t>
        <a:bodyPr/>
        <a:lstStyle/>
        <a:p>
          <a:endParaRPr lang="en-US" sz="1600" dirty="0"/>
        </a:p>
      </dgm:t>
    </dgm:pt>
    <dgm:pt modelId="{B9870D20-8400-4E87-AECD-FD8B585C41B2}" type="parTrans" cxnId="{B39BF729-ED37-4078-991F-1310D2EE69B0}">
      <dgm:prSet/>
      <dgm:spPr/>
      <dgm:t>
        <a:bodyPr/>
        <a:lstStyle/>
        <a:p>
          <a:endParaRPr lang="en-US"/>
        </a:p>
      </dgm:t>
    </dgm:pt>
    <dgm:pt modelId="{34461784-16D7-4753-9F0C-F17543F41162}" type="sibTrans" cxnId="{B39BF729-ED37-4078-991F-1310D2EE69B0}">
      <dgm:prSet/>
      <dgm:spPr/>
      <dgm:t>
        <a:bodyPr/>
        <a:lstStyle/>
        <a:p>
          <a:endParaRPr lang="en-US"/>
        </a:p>
      </dgm:t>
    </dgm:pt>
    <dgm:pt modelId="{3BE3728F-FA6D-4D0F-8A6F-442E21024F4C}" type="pres">
      <dgm:prSet presAssocID="{F773983E-6F76-4413-A321-5F0758CE3479}" presName="diagram" presStyleCnt="0">
        <dgm:presLayoutVars>
          <dgm:dir/>
          <dgm:resizeHandles val="exact"/>
        </dgm:presLayoutVars>
      </dgm:prSet>
      <dgm:spPr/>
    </dgm:pt>
    <dgm:pt modelId="{048B6739-D43C-431A-91BA-EC72AF9E0F6D}" type="pres">
      <dgm:prSet presAssocID="{C4DD1EFC-2ECB-42CD-B273-ED4D225F7047}" presName="node" presStyleLbl="node1" presStyleIdx="0" presStyleCnt="6">
        <dgm:presLayoutVars>
          <dgm:bulletEnabled val="1"/>
        </dgm:presLayoutVars>
      </dgm:prSet>
      <dgm:spPr/>
    </dgm:pt>
    <dgm:pt modelId="{9D78C364-8F0D-4559-8069-B9CE55167CAA}" type="pres">
      <dgm:prSet presAssocID="{7D92BA85-7B70-470C-8349-A92B95303F52}" presName="sibTrans" presStyleCnt="0"/>
      <dgm:spPr/>
    </dgm:pt>
    <dgm:pt modelId="{2165B1D5-84CD-48D3-8E55-68E5ACFE1FC1}" type="pres">
      <dgm:prSet presAssocID="{A43EC902-0F84-43BE-BF77-7E89FBFA5791}" presName="node" presStyleLbl="node1" presStyleIdx="1" presStyleCnt="6">
        <dgm:presLayoutVars>
          <dgm:bulletEnabled val="1"/>
        </dgm:presLayoutVars>
      </dgm:prSet>
      <dgm:spPr/>
    </dgm:pt>
    <dgm:pt modelId="{FB2DE6C2-AB9A-4723-B243-7161D7ECC3D5}" type="pres">
      <dgm:prSet presAssocID="{C0FD038D-5AF0-4E96-B1E3-CC3C2472359D}" presName="sibTrans" presStyleCnt="0"/>
      <dgm:spPr/>
    </dgm:pt>
    <dgm:pt modelId="{2D48B8C6-4688-42B3-BC7A-1DC40127443D}" type="pres">
      <dgm:prSet presAssocID="{AB0199E2-DB74-474B-9DEB-E219A9F98385}" presName="node" presStyleLbl="node1" presStyleIdx="2" presStyleCnt="6">
        <dgm:presLayoutVars>
          <dgm:bulletEnabled val="1"/>
        </dgm:presLayoutVars>
      </dgm:prSet>
      <dgm:spPr/>
    </dgm:pt>
    <dgm:pt modelId="{92B86231-1CA1-4FE0-9BF1-E801010ECD25}" type="pres">
      <dgm:prSet presAssocID="{425610F5-29EC-41EE-9338-468DA3481986}" presName="sibTrans" presStyleCnt="0"/>
      <dgm:spPr/>
    </dgm:pt>
    <dgm:pt modelId="{0A0C5AF0-1FBE-487D-97EE-DC151FF35428}" type="pres">
      <dgm:prSet presAssocID="{AE52E613-5E3A-4073-8F75-B0C74EAB506E}" presName="node" presStyleLbl="node1" presStyleIdx="3" presStyleCnt="6">
        <dgm:presLayoutVars>
          <dgm:bulletEnabled val="1"/>
        </dgm:presLayoutVars>
      </dgm:prSet>
      <dgm:spPr/>
    </dgm:pt>
    <dgm:pt modelId="{17AB27E5-53C0-4D61-A482-591B699537E7}" type="pres">
      <dgm:prSet presAssocID="{8C2C85E0-09D8-4DB7-BCD9-3D709404D182}" presName="sibTrans" presStyleCnt="0"/>
      <dgm:spPr/>
    </dgm:pt>
    <dgm:pt modelId="{AFCE9A6F-B8A4-4729-9F37-4275BA9E7043}" type="pres">
      <dgm:prSet presAssocID="{467C17EE-72EC-40C6-A38B-327FA6E72A1D}" presName="node" presStyleLbl="node1" presStyleIdx="4" presStyleCnt="6">
        <dgm:presLayoutVars>
          <dgm:bulletEnabled val="1"/>
        </dgm:presLayoutVars>
      </dgm:prSet>
      <dgm:spPr/>
    </dgm:pt>
    <dgm:pt modelId="{108F41AA-DCD5-4E90-9E60-825C4DB22BF3}" type="pres">
      <dgm:prSet presAssocID="{98EF6383-8DCB-45B2-858F-AD32C667051C}" presName="sibTrans" presStyleCnt="0"/>
      <dgm:spPr/>
    </dgm:pt>
    <dgm:pt modelId="{5A8C6833-0FD6-4927-97E8-75DF67DCF592}" type="pres">
      <dgm:prSet presAssocID="{ACC07C89-D7F4-4C3C-A09F-6043D6C3D10A}" presName="node" presStyleLbl="node1" presStyleIdx="5" presStyleCnt="6">
        <dgm:presLayoutVars>
          <dgm:bulletEnabled val="1"/>
        </dgm:presLayoutVars>
      </dgm:prSet>
      <dgm:spPr/>
    </dgm:pt>
  </dgm:ptLst>
  <dgm:cxnLst>
    <dgm:cxn modelId="{AB111411-FE4E-4FCA-A477-E0C3049CCCBC}" srcId="{F773983E-6F76-4413-A321-5F0758CE3479}" destId="{C4DD1EFC-2ECB-42CD-B273-ED4D225F7047}" srcOrd="0" destOrd="0" parTransId="{E62D4C78-AA0B-4C3F-909E-8A7BD05BF0D0}" sibTransId="{7D92BA85-7B70-470C-8349-A92B95303F52}"/>
    <dgm:cxn modelId="{7F90F028-28AE-4EBB-A3C9-5829260A534B}" srcId="{F773983E-6F76-4413-A321-5F0758CE3479}" destId="{467C17EE-72EC-40C6-A38B-327FA6E72A1D}" srcOrd="4" destOrd="0" parTransId="{1C04A59A-FD13-475F-94FA-D3DEAA2F66BF}" sibTransId="{98EF6383-8DCB-45B2-858F-AD32C667051C}"/>
    <dgm:cxn modelId="{B39BF729-ED37-4078-991F-1310D2EE69B0}" srcId="{F773983E-6F76-4413-A321-5F0758CE3479}" destId="{ACC07C89-D7F4-4C3C-A09F-6043D6C3D10A}" srcOrd="5" destOrd="0" parTransId="{B9870D20-8400-4E87-AECD-FD8B585C41B2}" sibTransId="{34461784-16D7-4753-9F0C-F17543F41162}"/>
    <dgm:cxn modelId="{35D25793-CC0F-4484-B818-929DD5D3A9D4}" type="presOf" srcId="{AE52E613-5E3A-4073-8F75-B0C74EAB506E}" destId="{0A0C5AF0-1FBE-487D-97EE-DC151FF35428}" srcOrd="0" destOrd="0" presId="urn:microsoft.com/office/officeart/2005/8/layout/default"/>
    <dgm:cxn modelId="{97F0FF9B-1B27-4EE0-A42E-355FB921C867}" type="presOf" srcId="{AB0199E2-DB74-474B-9DEB-E219A9F98385}" destId="{2D48B8C6-4688-42B3-BC7A-1DC40127443D}" srcOrd="0" destOrd="0" presId="urn:microsoft.com/office/officeart/2005/8/layout/default"/>
    <dgm:cxn modelId="{597D06B2-B957-40D4-8D16-97E57B8037C0}" srcId="{F773983E-6F76-4413-A321-5F0758CE3479}" destId="{AB0199E2-DB74-474B-9DEB-E219A9F98385}" srcOrd="2" destOrd="0" parTransId="{2467CDC6-21BA-4569-8604-740D27123B76}" sibTransId="{425610F5-29EC-41EE-9338-468DA3481986}"/>
    <dgm:cxn modelId="{26BBFFBD-1221-4DFC-9D9B-BD066990069A}" type="presOf" srcId="{ACC07C89-D7F4-4C3C-A09F-6043D6C3D10A}" destId="{5A8C6833-0FD6-4927-97E8-75DF67DCF592}" srcOrd="0" destOrd="0" presId="urn:microsoft.com/office/officeart/2005/8/layout/default"/>
    <dgm:cxn modelId="{3BB77EC0-C058-4C22-8EE4-30A4E856ABF0}" srcId="{F773983E-6F76-4413-A321-5F0758CE3479}" destId="{A43EC902-0F84-43BE-BF77-7E89FBFA5791}" srcOrd="1" destOrd="0" parTransId="{C0D1A7B5-EC07-41DD-B7CE-20D990C0A1FC}" sibTransId="{C0FD038D-5AF0-4E96-B1E3-CC3C2472359D}"/>
    <dgm:cxn modelId="{9201F0D3-0835-496D-BEFA-1E529E2E3826}" type="presOf" srcId="{F773983E-6F76-4413-A321-5F0758CE3479}" destId="{3BE3728F-FA6D-4D0F-8A6F-442E21024F4C}" srcOrd="0" destOrd="0" presId="urn:microsoft.com/office/officeart/2005/8/layout/default"/>
    <dgm:cxn modelId="{6129E9D7-8A47-449A-94A2-F9E68F10988A}" type="presOf" srcId="{C4DD1EFC-2ECB-42CD-B273-ED4D225F7047}" destId="{048B6739-D43C-431A-91BA-EC72AF9E0F6D}" srcOrd="0" destOrd="0" presId="urn:microsoft.com/office/officeart/2005/8/layout/default"/>
    <dgm:cxn modelId="{CE4AD7E2-1340-4C15-AF29-29479A5E593C}" type="presOf" srcId="{467C17EE-72EC-40C6-A38B-327FA6E72A1D}" destId="{AFCE9A6F-B8A4-4729-9F37-4275BA9E7043}" srcOrd="0" destOrd="0" presId="urn:microsoft.com/office/officeart/2005/8/layout/default"/>
    <dgm:cxn modelId="{063321F3-C316-476F-ABEB-C0181EAED3B3}" type="presOf" srcId="{A43EC902-0F84-43BE-BF77-7E89FBFA5791}" destId="{2165B1D5-84CD-48D3-8E55-68E5ACFE1FC1}" srcOrd="0" destOrd="0" presId="urn:microsoft.com/office/officeart/2005/8/layout/default"/>
    <dgm:cxn modelId="{0EB4C5F6-2BF3-43C7-A703-DF070B0AE8E2}" srcId="{F773983E-6F76-4413-A321-5F0758CE3479}" destId="{AE52E613-5E3A-4073-8F75-B0C74EAB506E}" srcOrd="3" destOrd="0" parTransId="{1E33D5B8-46B5-4765-B9F0-39D32C3FE016}" sibTransId="{8C2C85E0-09D8-4DB7-BCD9-3D709404D182}"/>
    <dgm:cxn modelId="{CC4ADBCB-4B24-465E-B0D6-49844E31C1CD}" type="presParOf" srcId="{3BE3728F-FA6D-4D0F-8A6F-442E21024F4C}" destId="{048B6739-D43C-431A-91BA-EC72AF9E0F6D}" srcOrd="0" destOrd="0" presId="urn:microsoft.com/office/officeart/2005/8/layout/default"/>
    <dgm:cxn modelId="{858E3EFE-7501-4DBC-B7DF-F0A514D7A572}" type="presParOf" srcId="{3BE3728F-FA6D-4D0F-8A6F-442E21024F4C}" destId="{9D78C364-8F0D-4559-8069-B9CE55167CAA}" srcOrd="1" destOrd="0" presId="urn:microsoft.com/office/officeart/2005/8/layout/default"/>
    <dgm:cxn modelId="{7ADA77B8-F979-44B5-8FA6-9C945ECFDCBA}" type="presParOf" srcId="{3BE3728F-FA6D-4D0F-8A6F-442E21024F4C}" destId="{2165B1D5-84CD-48D3-8E55-68E5ACFE1FC1}" srcOrd="2" destOrd="0" presId="urn:microsoft.com/office/officeart/2005/8/layout/default"/>
    <dgm:cxn modelId="{DF05DD86-670C-4C13-84D0-70436B5FD7C3}" type="presParOf" srcId="{3BE3728F-FA6D-4D0F-8A6F-442E21024F4C}" destId="{FB2DE6C2-AB9A-4723-B243-7161D7ECC3D5}" srcOrd="3" destOrd="0" presId="urn:microsoft.com/office/officeart/2005/8/layout/default"/>
    <dgm:cxn modelId="{34D92802-6E3F-4CEB-A865-FE181EF0F760}" type="presParOf" srcId="{3BE3728F-FA6D-4D0F-8A6F-442E21024F4C}" destId="{2D48B8C6-4688-42B3-BC7A-1DC40127443D}" srcOrd="4" destOrd="0" presId="urn:microsoft.com/office/officeart/2005/8/layout/default"/>
    <dgm:cxn modelId="{CCFB8E6C-73A8-44CE-A8E9-236D6F600F11}" type="presParOf" srcId="{3BE3728F-FA6D-4D0F-8A6F-442E21024F4C}" destId="{92B86231-1CA1-4FE0-9BF1-E801010ECD25}" srcOrd="5" destOrd="0" presId="urn:microsoft.com/office/officeart/2005/8/layout/default"/>
    <dgm:cxn modelId="{D9F0FA54-DA18-4C21-BC48-ED6C50F9D6F0}" type="presParOf" srcId="{3BE3728F-FA6D-4D0F-8A6F-442E21024F4C}" destId="{0A0C5AF0-1FBE-487D-97EE-DC151FF35428}" srcOrd="6" destOrd="0" presId="urn:microsoft.com/office/officeart/2005/8/layout/default"/>
    <dgm:cxn modelId="{EB11B705-6A45-477A-B081-556590C0AD1F}" type="presParOf" srcId="{3BE3728F-FA6D-4D0F-8A6F-442E21024F4C}" destId="{17AB27E5-53C0-4D61-A482-591B699537E7}" srcOrd="7" destOrd="0" presId="urn:microsoft.com/office/officeart/2005/8/layout/default"/>
    <dgm:cxn modelId="{16DBDB55-52B0-4C02-A0A6-9FBCFBB83D00}" type="presParOf" srcId="{3BE3728F-FA6D-4D0F-8A6F-442E21024F4C}" destId="{AFCE9A6F-B8A4-4729-9F37-4275BA9E7043}" srcOrd="8" destOrd="0" presId="urn:microsoft.com/office/officeart/2005/8/layout/default"/>
    <dgm:cxn modelId="{99EB345A-192D-4F77-8F8A-FD3F9DB700BD}" type="presParOf" srcId="{3BE3728F-FA6D-4D0F-8A6F-442E21024F4C}" destId="{108F41AA-DCD5-4E90-9E60-825C4DB22BF3}" srcOrd="9" destOrd="0" presId="urn:microsoft.com/office/officeart/2005/8/layout/default"/>
    <dgm:cxn modelId="{764119D6-9592-4429-8B45-2DC537730583}" type="presParOf" srcId="{3BE3728F-FA6D-4D0F-8A6F-442E21024F4C}" destId="{5A8C6833-0FD6-4927-97E8-75DF67DCF592}"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42D25-735D-4D7F-9BAF-8C4123B8E285}">
      <dsp:nvSpPr>
        <dsp:cNvPr id="0" name=""/>
        <dsp:cNvSpPr/>
      </dsp:nvSpPr>
      <dsp:spPr>
        <a:xfrm>
          <a:off x="57667" y="1289282"/>
          <a:ext cx="1256086" cy="125608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435E8-988F-4AB1-A79C-B2D33932CC2D}">
      <dsp:nvSpPr>
        <dsp:cNvPr id="0" name=""/>
        <dsp:cNvSpPr/>
      </dsp:nvSpPr>
      <dsp:spPr>
        <a:xfrm>
          <a:off x="321445" y="1553060"/>
          <a:ext cx="728530" cy="7285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00FED-33E0-4F53-B550-9111876E3A65}">
      <dsp:nvSpPr>
        <dsp:cNvPr id="0" name=""/>
        <dsp:cNvSpPr/>
      </dsp:nvSpPr>
      <dsp:spPr>
        <a:xfrm>
          <a:off x="1582915" y="1289282"/>
          <a:ext cx="2960775" cy="125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fr-FR" sz="1400" b="1" i="0" kern="1200" dirty="0"/>
            <a:t>Tout recours de moins de 30 000 $</a:t>
          </a:r>
          <a:r>
            <a:rPr lang="fr-FR" sz="1400" b="0" i="0" kern="1200" dirty="0"/>
            <a:t> intenté par la municipalité </a:t>
          </a:r>
          <a:r>
            <a:rPr lang="fr-FR" sz="1400" b="1" i="0" kern="1200" dirty="0"/>
            <a:t>à titre de locateur</a:t>
          </a:r>
          <a:r>
            <a:rPr lang="fr-FR" sz="1400" b="0" i="0" kern="1200" dirty="0"/>
            <a:t> de biens meubles ou immeubles, autre qu’un immeuble destiné à l’habitation, situés sur son territoire</a:t>
          </a:r>
          <a:endParaRPr lang="en-US" sz="1400" kern="1200" dirty="0"/>
        </a:p>
      </dsp:txBody>
      <dsp:txXfrm>
        <a:off x="1582915" y="1289282"/>
        <a:ext cx="2960775" cy="1256086"/>
      </dsp:txXfrm>
    </dsp:sp>
    <dsp:sp modelId="{9C86DFD1-20F1-46EE-B31F-0B26B5E8AE60}">
      <dsp:nvSpPr>
        <dsp:cNvPr id="0" name=""/>
        <dsp:cNvSpPr/>
      </dsp:nvSpPr>
      <dsp:spPr>
        <a:xfrm>
          <a:off x="5059583" y="1289282"/>
          <a:ext cx="1256086" cy="125608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BE462C-4FF0-4B81-AFAC-3609E791F53B}">
      <dsp:nvSpPr>
        <dsp:cNvPr id="0" name=""/>
        <dsp:cNvSpPr/>
      </dsp:nvSpPr>
      <dsp:spPr>
        <a:xfrm>
          <a:off x="5323362" y="1553060"/>
          <a:ext cx="728530" cy="7285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A20DD-D326-40A4-B927-70AD439146B5}">
      <dsp:nvSpPr>
        <dsp:cNvPr id="0" name=""/>
        <dsp:cNvSpPr/>
      </dsp:nvSpPr>
      <dsp:spPr>
        <a:xfrm>
          <a:off x="6584831" y="1289282"/>
          <a:ext cx="2960775" cy="125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fr-FR" sz="1400" b="0" i="0" kern="1200"/>
            <a:t>ou tout recours de même nature intenté contre la municipalité par le locataire de ces biens.</a:t>
          </a:r>
          <a:endParaRPr lang="en-US" sz="1400" kern="1200"/>
        </a:p>
      </dsp:txBody>
      <dsp:txXfrm>
        <a:off x="6584831" y="1289282"/>
        <a:ext cx="2960775" cy="1256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B6739-D43C-431A-91BA-EC72AF9E0F6D}">
      <dsp:nvSpPr>
        <dsp:cNvPr id="0" name=""/>
        <dsp:cNvSpPr/>
      </dsp:nvSpPr>
      <dsp:spPr>
        <a:xfrm>
          <a:off x="225102" y="2172"/>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Taxe d’affaires (cotisation) de société de développement commercial (art. 458.1 et ss..)</a:t>
          </a:r>
          <a:endParaRPr lang="en-US" sz="2300" kern="1200"/>
        </a:p>
      </dsp:txBody>
      <dsp:txXfrm>
        <a:off x="225102" y="2172"/>
        <a:ext cx="2860678" cy="1716406"/>
      </dsp:txXfrm>
    </dsp:sp>
    <dsp:sp modelId="{2165B1D5-84CD-48D3-8E55-68E5ACFE1FC1}">
      <dsp:nvSpPr>
        <dsp:cNvPr id="0" name=""/>
        <dsp:cNvSpPr/>
      </dsp:nvSpPr>
      <dsp:spPr>
        <a:xfrm>
          <a:off x="3371848" y="2172"/>
          <a:ext cx="2860678" cy="17164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Taxe foncière et taxe spéciale de travaux (art. 487)</a:t>
          </a:r>
          <a:endParaRPr lang="en-US" sz="2300" kern="1200"/>
        </a:p>
      </dsp:txBody>
      <dsp:txXfrm>
        <a:off x="3371848" y="2172"/>
        <a:ext cx="2860678" cy="1716406"/>
      </dsp:txXfrm>
    </dsp:sp>
    <dsp:sp modelId="{2D48B8C6-4688-42B3-BC7A-1DC40127443D}">
      <dsp:nvSpPr>
        <dsp:cNvPr id="0" name=""/>
        <dsp:cNvSpPr/>
      </dsp:nvSpPr>
      <dsp:spPr>
        <a:xfrm>
          <a:off x="6518594" y="2172"/>
          <a:ext cx="2860678" cy="17164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Taxe d’eau</a:t>
          </a:r>
          <a:endParaRPr lang="en-US" sz="2300" kern="1200"/>
        </a:p>
      </dsp:txBody>
      <dsp:txXfrm>
        <a:off x="6518594" y="2172"/>
        <a:ext cx="2860678" cy="1716406"/>
      </dsp:txXfrm>
    </dsp:sp>
    <dsp:sp modelId="{0A0C5AF0-1FBE-487D-97EE-DC151FF35428}">
      <dsp:nvSpPr>
        <dsp:cNvPr id="0" name=""/>
        <dsp:cNvSpPr/>
      </dsp:nvSpPr>
      <dsp:spPr>
        <a:xfrm>
          <a:off x="225102" y="2004647"/>
          <a:ext cx="2860678" cy="17164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Taxe étalon, taureau et autres bêtes à cornes (art. 494)</a:t>
          </a:r>
          <a:endParaRPr lang="en-US" sz="2300" kern="1200"/>
        </a:p>
      </dsp:txBody>
      <dsp:txXfrm>
        <a:off x="225102" y="2004647"/>
        <a:ext cx="2860678" cy="1716406"/>
      </dsp:txXfrm>
    </dsp:sp>
    <dsp:sp modelId="{AFCE9A6F-B8A4-4729-9F37-4275BA9E7043}">
      <dsp:nvSpPr>
        <dsp:cNvPr id="0" name=""/>
        <dsp:cNvSpPr/>
      </dsp:nvSpPr>
      <dsp:spPr>
        <a:xfrm>
          <a:off x="3371848" y="2004647"/>
          <a:ext cx="2860678" cy="17164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a:t>Taxe sur les chiens gardés sur le territoire (art. 494)</a:t>
          </a:r>
          <a:endParaRPr lang="en-US" sz="2300" kern="1200"/>
        </a:p>
      </dsp:txBody>
      <dsp:txXfrm>
        <a:off x="3371848" y="2004647"/>
        <a:ext cx="2860678" cy="1716406"/>
      </dsp:txXfrm>
    </dsp:sp>
    <dsp:sp modelId="{5A8C6833-0FD6-4927-97E8-75DF67DCF592}">
      <dsp:nvSpPr>
        <dsp:cNvPr id="0" name=""/>
        <dsp:cNvSpPr/>
      </dsp:nvSpPr>
      <dsp:spPr>
        <a:xfrm>
          <a:off x="6518594" y="2004647"/>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CA" sz="2300" kern="1200" dirty="0"/>
            <a:t>Taxe sur les voitures gardées sur le territoire (art. 494)</a:t>
          </a:r>
          <a:endParaRPr lang="en-US" sz="2300" kern="1200" dirty="0"/>
        </a:p>
      </dsp:txBody>
      <dsp:txXfrm>
        <a:off x="6518594" y="2004647"/>
        <a:ext cx="2860678" cy="1716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B6739-D43C-431A-91BA-EC72AF9E0F6D}">
      <dsp:nvSpPr>
        <dsp:cNvPr id="0" name=""/>
        <dsp:cNvSpPr/>
      </dsp:nvSpPr>
      <dsp:spPr>
        <a:xfrm>
          <a:off x="225102" y="2172"/>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Code de la </a:t>
          </a:r>
          <a:r>
            <a:rPr lang="en-US" sz="3600" kern="1200" dirty="0" err="1"/>
            <a:t>sécurité</a:t>
          </a:r>
          <a:r>
            <a:rPr lang="en-US" sz="3600" kern="1200" dirty="0"/>
            <a:t> </a:t>
          </a:r>
          <a:r>
            <a:rPr lang="en-US" sz="3600" kern="1200" dirty="0" err="1"/>
            <a:t>routière</a:t>
          </a:r>
          <a:endParaRPr lang="en-US" sz="3600" kern="1200" dirty="0"/>
        </a:p>
      </dsp:txBody>
      <dsp:txXfrm>
        <a:off x="225102" y="2172"/>
        <a:ext cx="2860678" cy="1716406"/>
      </dsp:txXfrm>
    </dsp:sp>
    <dsp:sp modelId="{2165B1D5-84CD-48D3-8E55-68E5ACFE1FC1}">
      <dsp:nvSpPr>
        <dsp:cNvPr id="0" name=""/>
        <dsp:cNvSpPr/>
      </dsp:nvSpPr>
      <dsp:spPr>
        <a:xfrm>
          <a:off x="3371848" y="2172"/>
          <a:ext cx="2860678" cy="17164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t>Loi</a:t>
          </a:r>
          <a:r>
            <a:rPr lang="en-US" sz="3600" kern="1200" baseline="0" dirty="0"/>
            <a:t> sur les </a:t>
          </a:r>
          <a:r>
            <a:rPr lang="en-US" sz="3600" kern="1200" baseline="0" dirty="0" err="1"/>
            <a:t>véhicules</a:t>
          </a:r>
          <a:r>
            <a:rPr lang="en-US" sz="3600" kern="1200" baseline="0" dirty="0"/>
            <a:t> hors route</a:t>
          </a:r>
          <a:endParaRPr lang="en-US" sz="3600" kern="1200" dirty="0"/>
        </a:p>
      </dsp:txBody>
      <dsp:txXfrm>
        <a:off x="3371848" y="2172"/>
        <a:ext cx="2860678" cy="1716406"/>
      </dsp:txXfrm>
    </dsp:sp>
    <dsp:sp modelId="{2D48B8C6-4688-42B3-BC7A-1DC40127443D}">
      <dsp:nvSpPr>
        <dsp:cNvPr id="0" name=""/>
        <dsp:cNvSpPr/>
      </dsp:nvSpPr>
      <dsp:spPr>
        <a:xfrm>
          <a:off x="6518594" y="2172"/>
          <a:ext cx="2860678" cy="17164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Loi</a:t>
          </a:r>
          <a:r>
            <a:rPr lang="en-US" sz="2400" kern="1200" dirty="0"/>
            <a:t> </a:t>
          </a:r>
          <a:r>
            <a:rPr lang="en-US" sz="2400" kern="1200" dirty="0" err="1"/>
            <a:t>concernant</a:t>
          </a:r>
          <a:r>
            <a:rPr lang="en-US" sz="2400" kern="1200" dirty="0"/>
            <a:t> </a:t>
          </a:r>
          <a:r>
            <a:rPr lang="en-US" sz="2400" kern="1200" dirty="0" err="1"/>
            <a:t>l’impôt</a:t>
          </a:r>
          <a:r>
            <a:rPr lang="en-US" sz="2400" kern="1200" dirty="0"/>
            <a:t> sur le </a:t>
          </a:r>
          <a:r>
            <a:rPr lang="en-US" sz="2400" kern="1200" dirty="0" err="1"/>
            <a:t>tabac</a:t>
          </a:r>
          <a:endParaRPr lang="en-US" sz="2400" kern="1200" dirty="0"/>
        </a:p>
        <a:p>
          <a:pPr marL="0" lvl="0" indent="0" algn="ctr" defTabSz="1066800">
            <a:lnSpc>
              <a:spcPct val="90000"/>
            </a:lnSpc>
            <a:spcBef>
              <a:spcPct val="0"/>
            </a:spcBef>
            <a:spcAft>
              <a:spcPct val="35000"/>
            </a:spcAft>
            <a:buNone/>
          </a:pPr>
          <a:r>
            <a:rPr lang="en-US" sz="2800" kern="1200" dirty="0"/>
            <a:t> </a:t>
          </a:r>
          <a:r>
            <a:rPr lang="en-US" sz="1600" kern="1200" dirty="0"/>
            <a:t>(art. 14.3 et 15.0.1)</a:t>
          </a:r>
        </a:p>
        <a:p>
          <a:pPr marL="0" lvl="0" indent="0" algn="ctr" defTabSz="1066800">
            <a:lnSpc>
              <a:spcPct val="90000"/>
            </a:lnSpc>
            <a:spcBef>
              <a:spcPct val="0"/>
            </a:spcBef>
            <a:spcAft>
              <a:spcPct val="35000"/>
            </a:spcAft>
            <a:buNone/>
          </a:pPr>
          <a:r>
            <a:rPr lang="en-US" sz="1600" kern="1200" dirty="0" err="1"/>
            <a:t>Amende</a:t>
          </a:r>
          <a:r>
            <a:rPr lang="en-US" sz="1600" kern="1200" dirty="0"/>
            <a:t> de 350$ à 25000$</a:t>
          </a:r>
        </a:p>
      </dsp:txBody>
      <dsp:txXfrm>
        <a:off x="6518594" y="2172"/>
        <a:ext cx="2860678" cy="1716406"/>
      </dsp:txXfrm>
    </dsp:sp>
    <dsp:sp modelId="{0A0C5AF0-1FBE-487D-97EE-DC151FF35428}">
      <dsp:nvSpPr>
        <dsp:cNvPr id="0" name=""/>
        <dsp:cNvSpPr/>
      </dsp:nvSpPr>
      <dsp:spPr>
        <a:xfrm>
          <a:off x="225102" y="2004647"/>
          <a:ext cx="2860678" cy="17164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Loi</a:t>
          </a:r>
          <a:r>
            <a:rPr lang="en-US" sz="2800" kern="1200" dirty="0"/>
            <a:t> sur le </a:t>
          </a:r>
          <a:r>
            <a:rPr lang="en-US" sz="2800" kern="1200" dirty="0" err="1"/>
            <a:t>bâtiment</a:t>
          </a:r>
          <a:r>
            <a:rPr lang="en-US" sz="2800" kern="1200" dirty="0"/>
            <a:t> </a:t>
          </a:r>
        </a:p>
        <a:p>
          <a:pPr marL="0" lvl="0" indent="0" algn="ctr" defTabSz="1244600">
            <a:lnSpc>
              <a:spcPct val="90000"/>
            </a:lnSpc>
            <a:spcBef>
              <a:spcPct val="0"/>
            </a:spcBef>
            <a:spcAft>
              <a:spcPct val="35000"/>
            </a:spcAft>
            <a:buNone/>
          </a:pPr>
          <a:r>
            <a:rPr lang="en-US" sz="1600" kern="1200" dirty="0"/>
            <a:t>(art. 132, 194, 203, 209)</a:t>
          </a:r>
        </a:p>
        <a:p>
          <a:pPr marL="0" lvl="0" indent="0" algn="ctr" defTabSz="1244600">
            <a:lnSpc>
              <a:spcPct val="90000"/>
            </a:lnSpc>
            <a:spcBef>
              <a:spcPct val="0"/>
            </a:spcBef>
            <a:spcAft>
              <a:spcPct val="35000"/>
            </a:spcAft>
            <a:buNone/>
          </a:pPr>
          <a:r>
            <a:rPr lang="en-US" sz="1600" kern="1200" dirty="0" err="1"/>
            <a:t>Sujet</a:t>
          </a:r>
          <a:r>
            <a:rPr lang="en-US" sz="1600" kern="1200" dirty="0"/>
            <a:t> à entente</a:t>
          </a:r>
        </a:p>
      </dsp:txBody>
      <dsp:txXfrm>
        <a:off x="225102" y="2004647"/>
        <a:ext cx="2860678" cy="1716406"/>
      </dsp:txXfrm>
    </dsp:sp>
    <dsp:sp modelId="{AFCE9A6F-B8A4-4729-9F37-4275BA9E7043}">
      <dsp:nvSpPr>
        <dsp:cNvPr id="0" name=""/>
        <dsp:cNvSpPr/>
      </dsp:nvSpPr>
      <dsp:spPr>
        <a:xfrm>
          <a:off x="3371848" y="2004647"/>
          <a:ext cx="2860678" cy="17164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Loi</a:t>
          </a:r>
          <a:r>
            <a:rPr lang="en-US" sz="2000" kern="1200" dirty="0"/>
            <a:t> sur la </a:t>
          </a:r>
          <a:r>
            <a:rPr lang="en-US" sz="2000" kern="1200" dirty="0" err="1"/>
            <a:t>sécurité</a:t>
          </a:r>
          <a:r>
            <a:rPr lang="en-US" sz="2000" kern="1200" dirty="0"/>
            <a:t> des </a:t>
          </a:r>
          <a:r>
            <a:rPr lang="en-US" sz="2000" kern="1200" dirty="0" err="1"/>
            <a:t>piscines</a:t>
          </a:r>
          <a:r>
            <a:rPr lang="en-US" sz="2000" kern="1200" dirty="0"/>
            <a:t> </a:t>
          </a:r>
          <a:r>
            <a:rPr lang="en-US" sz="2000" kern="1200" dirty="0" err="1"/>
            <a:t>résidentielles</a:t>
          </a:r>
          <a:endParaRPr lang="en-US" sz="2000" kern="1200" dirty="0"/>
        </a:p>
        <a:p>
          <a:pPr marL="0" lvl="0" indent="0" algn="ctr" defTabSz="889000">
            <a:lnSpc>
              <a:spcPct val="90000"/>
            </a:lnSpc>
            <a:spcBef>
              <a:spcPct val="0"/>
            </a:spcBef>
            <a:spcAft>
              <a:spcPct val="35000"/>
            </a:spcAft>
            <a:buNone/>
          </a:pPr>
          <a:r>
            <a:rPr lang="en-US" sz="2800" kern="1200" dirty="0"/>
            <a:t> </a:t>
          </a:r>
          <a:r>
            <a:rPr lang="en-US" sz="1600" kern="1200" dirty="0"/>
            <a:t>(art. 1,2)</a:t>
          </a:r>
        </a:p>
        <a:p>
          <a:pPr marL="0" lvl="0" indent="0" algn="ctr" defTabSz="889000">
            <a:lnSpc>
              <a:spcPct val="90000"/>
            </a:lnSpc>
            <a:spcBef>
              <a:spcPct val="0"/>
            </a:spcBef>
            <a:spcAft>
              <a:spcPct val="35000"/>
            </a:spcAft>
            <a:buNone/>
          </a:pPr>
          <a:r>
            <a:rPr lang="en-US" sz="1600" kern="1200" dirty="0" err="1"/>
            <a:t>Amende</a:t>
          </a:r>
          <a:r>
            <a:rPr lang="en-US" sz="1600" kern="1200" dirty="0"/>
            <a:t> 500$ à 1000$</a:t>
          </a:r>
        </a:p>
      </dsp:txBody>
      <dsp:txXfrm>
        <a:off x="3371848" y="2004647"/>
        <a:ext cx="2860678" cy="1716406"/>
      </dsp:txXfrm>
    </dsp:sp>
    <dsp:sp modelId="{5A8C6833-0FD6-4927-97E8-75DF67DCF592}">
      <dsp:nvSpPr>
        <dsp:cNvPr id="0" name=""/>
        <dsp:cNvSpPr/>
      </dsp:nvSpPr>
      <dsp:spPr>
        <a:xfrm>
          <a:off x="6518594" y="2004647"/>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Loi</a:t>
          </a:r>
          <a:r>
            <a:rPr lang="en-US" sz="2600" kern="1200" dirty="0"/>
            <a:t> sur la </a:t>
          </a:r>
          <a:r>
            <a:rPr lang="en-US" sz="2600" kern="1200" dirty="0" err="1"/>
            <a:t>qualité</a:t>
          </a:r>
          <a:r>
            <a:rPr lang="en-US" sz="2600" kern="1200" dirty="0"/>
            <a:t> de </a:t>
          </a:r>
          <a:r>
            <a:rPr lang="en-US" sz="2600" kern="1200" dirty="0" err="1"/>
            <a:t>l’environnement</a:t>
          </a:r>
          <a:endParaRPr lang="en-US" sz="2600" kern="1200" dirty="0"/>
        </a:p>
        <a:p>
          <a:pPr marL="0" lvl="0" indent="0" algn="ctr" defTabSz="1155700">
            <a:lnSpc>
              <a:spcPct val="90000"/>
            </a:lnSpc>
            <a:spcBef>
              <a:spcPct val="0"/>
            </a:spcBef>
            <a:spcAft>
              <a:spcPct val="35000"/>
            </a:spcAft>
            <a:buNone/>
          </a:pPr>
          <a:r>
            <a:rPr lang="en-US" sz="2600" kern="1200" dirty="0"/>
            <a:t> </a:t>
          </a:r>
          <a:r>
            <a:rPr lang="en-US" sz="1600" kern="1200" dirty="0"/>
            <a:t>(art. 115.28, 115,47)</a:t>
          </a:r>
        </a:p>
      </dsp:txBody>
      <dsp:txXfrm>
        <a:off x="6518594" y="2004647"/>
        <a:ext cx="2860678" cy="1716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B6739-D43C-431A-91BA-EC72AF9E0F6D}">
      <dsp:nvSpPr>
        <dsp:cNvPr id="0" name=""/>
        <dsp:cNvSpPr/>
      </dsp:nvSpPr>
      <dsp:spPr>
        <a:xfrm>
          <a:off x="225102" y="2172"/>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Loi</a:t>
          </a:r>
          <a:r>
            <a:rPr lang="en-US" sz="2100" kern="1200" dirty="0"/>
            <a:t> sur la </a:t>
          </a:r>
          <a:r>
            <a:rPr lang="en-US" sz="2100" kern="1200" dirty="0" err="1"/>
            <a:t>sécurité</a:t>
          </a:r>
          <a:r>
            <a:rPr lang="en-US" sz="2100" kern="1200" dirty="0"/>
            <a:t> civile</a:t>
          </a:r>
        </a:p>
        <a:p>
          <a:pPr marL="0" lvl="0" indent="0" algn="ctr" defTabSz="933450">
            <a:lnSpc>
              <a:spcPct val="90000"/>
            </a:lnSpc>
            <a:spcBef>
              <a:spcPct val="0"/>
            </a:spcBef>
            <a:spcAft>
              <a:spcPct val="35000"/>
            </a:spcAft>
            <a:buNone/>
          </a:pPr>
          <a:r>
            <a:rPr lang="en-US" sz="2100" kern="1200" dirty="0"/>
            <a:t> </a:t>
          </a:r>
          <a:r>
            <a:rPr lang="en-US" sz="1600" kern="1200" dirty="0"/>
            <a:t>(art. 8, 9, 12, 13, 14,133)</a:t>
          </a:r>
        </a:p>
        <a:p>
          <a:pPr marL="0" lvl="0" indent="0" algn="ctr" defTabSz="933450">
            <a:lnSpc>
              <a:spcPct val="90000"/>
            </a:lnSpc>
            <a:spcBef>
              <a:spcPct val="0"/>
            </a:spcBef>
            <a:spcAft>
              <a:spcPct val="35000"/>
            </a:spcAft>
            <a:buNone/>
          </a:pPr>
          <a:r>
            <a:rPr lang="en-US" sz="1600" kern="1200" dirty="0" err="1"/>
            <a:t>Amende</a:t>
          </a:r>
          <a:r>
            <a:rPr lang="en-US" sz="1600" kern="1200" dirty="0"/>
            <a:t> 1000 à 15000$</a:t>
          </a:r>
        </a:p>
      </dsp:txBody>
      <dsp:txXfrm>
        <a:off x="225102" y="2172"/>
        <a:ext cx="2860678" cy="1716406"/>
      </dsp:txXfrm>
    </dsp:sp>
    <dsp:sp modelId="{2165B1D5-84CD-48D3-8E55-68E5ACFE1FC1}">
      <dsp:nvSpPr>
        <dsp:cNvPr id="0" name=""/>
        <dsp:cNvSpPr/>
      </dsp:nvSpPr>
      <dsp:spPr>
        <a:xfrm>
          <a:off x="3371848" y="2172"/>
          <a:ext cx="2860678" cy="17164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Loi</a:t>
          </a:r>
          <a:r>
            <a:rPr lang="en-US" sz="2100" kern="1200" dirty="0"/>
            <a:t> sur la </a:t>
          </a:r>
          <a:r>
            <a:rPr lang="en-US" sz="2100" kern="1200" dirty="0" err="1"/>
            <a:t>sécurité</a:t>
          </a:r>
          <a:r>
            <a:rPr lang="en-US" sz="2100" kern="1200" dirty="0"/>
            <a:t> </a:t>
          </a:r>
          <a:r>
            <a:rPr lang="en-US" sz="2100" kern="1200" dirty="0" err="1"/>
            <a:t>incendie</a:t>
          </a:r>
          <a:endParaRPr lang="en-US" sz="2100" kern="1200" dirty="0"/>
        </a:p>
        <a:p>
          <a:pPr marL="0" lvl="0" indent="0" algn="ctr" defTabSz="933450">
            <a:lnSpc>
              <a:spcPct val="90000"/>
            </a:lnSpc>
            <a:spcBef>
              <a:spcPct val="0"/>
            </a:spcBef>
            <a:spcAft>
              <a:spcPct val="35000"/>
            </a:spcAft>
            <a:buNone/>
          </a:pPr>
          <a:r>
            <a:rPr lang="en-US" sz="1600" kern="1200" dirty="0"/>
            <a:t> (art. 5, 157)</a:t>
          </a:r>
        </a:p>
        <a:p>
          <a:pPr marL="0" lvl="0" indent="0" algn="ctr" defTabSz="933450">
            <a:lnSpc>
              <a:spcPct val="90000"/>
            </a:lnSpc>
            <a:spcBef>
              <a:spcPct val="0"/>
            </a:spcBef>
            <a:spcAft>
              <a:spcPct val="35000"/>
            </a:spcAft>
            <a:buNone/>
          </a:pPr>
          <a:r>
            <a:rPr lang="en-US" sz="1600" kern="1200" dirty="0" err="1"/>
            <a:t>Amende</a:t>
          </a:r>
          <a:r>
            <a:rPr lang="en-US" sz="1600" kern="1200" dirty="0"/>
            <a:t> 500$ à 10000$</a:t>
          </a:r>
        </a:p>
      </dsp:txBody>
      <dsp:txXfrm>
        <a:off x="3371848" y="2172"/>
        <a:ext cx="2860678" cy="1716406"/>
      </dsp:txXfrm>
    </dsp:sp>
    <dsp:sp modelId="{2D48B8C6-4688-42B3-BC7A-1DC40127443D}">
      <dsp:nvSpPr>
        <dsp:cNvPr id="0" name=""/>
        <dsp:cNvSpPr/>
      </dsp:nvSpPr>
      <dsp:spPr>
        <a:xfrm>
          <a:off x="6518594" y="2172"/>
          <a:ext cx="2860678" cy="17164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Loi</a:t>
          </a:r>
          <a:r>
            <a:rPr lang="en-US" sz="2200" kern="1200" dirty="0"/>
            <a:t> sur la </a:t>
          </a:r>
          <a:r>
            <a:rPr lang="en-US" sz="2200" kern="1200" dirty="0" err="1"/>
            <a:t>société</a:t>
          </a:r>
          <a:r>
            <a:rPr lang="en-US" sz="2200" kern="1200" dirty="0"/>
            <a:t> des lotteries du Québec</a:t>
          </a:r>
        </a:p>
        <a:p>
          <a:pPr marL="0" lvl="0" indent="0" algn="ctr" defTabSz="977900">
            <a:lnSpc>
              <a:spcPct val="90000"/>
            </a:lnSpc>
            <a:spcBef>
              <a:spcPct val="0"/>
            </a:spcBef>
            <a:spcAft>
              <a:spcPct val="35000"/>
            </a:spcAft>
            <a:buNone/>
          </a:pPr>
          <a:r>
            <a:rPr lang="en-US" sz="1600" kern="1200" dirty="0"/>
            <a:t>(art. 25.1, 26.3, 26.4)</a:t>
          </a:r>
        </a:p>
        <a:p>
          <a:pPr marL="0" lvl="0" indent="0" algn="ctr" defTabSz="977900">
            <a:lnSpc>
              <a:spcPct val="90000"/>
            </a:lnSpc>
            <a:spcBef>
              <a:spcPct val="0"/>
            </a:spcBef>
            <a:spcAft>
              <a:spcPct val="35000"/>
            </a:spcAft>
            <a:buNone/>
          </a:pPr>
          <a:r>
            <a:rPr lang="en-US" sz="1600" kern="1200" dirty="0" err="1"/>
            <a:t>Amende</a:t>
          </a:r>
          <a:r>
            <a:rPr lang="en-US" sz="1600" kern="1200" dirty="0"/>
            <a:t> 300$ à 6000$</a:t>
          </a:r>
        </a:p>
      </dsp:txBody>
      <dsp:txXfrm>
        <a:off x="6518594" y="2172"/>
        <a:ext cx="2860678" cy="1716406"/>
      </dsp:txXfrm>
    </dsp:sp>
    <dsp:sp modelId="{0A0C5AF0-1FBE-487D-97EE-DC151FF35428}">
      <dsp:nvSpPr>
        <dsp:cNvPr id="0" name=""/>
        <dsp:cNvSpPr/>
      </dsp:nvSpPr>
      <dsp:spPr>
        <a:xfrm>
          <a:off x="225102" y="2004647"/>
          <a:ext cx="2860678" cy="17164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Loi</a:t>
          </a:r>
          <a:r>
            <a:rPr lang="en-US" sz="2200" kern="1200" dirty="0"/>
            <a:t> sur les </a:t>
          </a:r>
          <a:r>
            <a:rPr lang="en-US" sz="2200" kern="1200" dirty="0" err="1"/>
            <a:t>sociétés</a:t>
          </a:r>
          <a:r>
            <a:rPr lang="en-US" sz="2200" kern="1200" dirty="0"/>
            <a:t> de transport </a:t>
          </a:r>
          <a:r>
            <a:rPr lang="en-US" sz="2200" kern="1200" dirty="0" err="1"/>
            <a:t>en</a:t>
          </a:r>
          <a:r>
            <a:rPr lang="en-US" sz="2200" kern="1200" dirty="0"/>
            <a:t> </a:t>
          </a:r>
          <a:r>
            <a:rPr lang="en-US" sz="2200" kern="1200" dirty="0" err="1"/>
            <a:t>commun</a:t>
          </a:r>
          <a:endParaRPr lang="en-US" sz="2200" kern="1200" dirty="0"/>
        </a:p>
        <a:p>
          <a:pPr marL="0" lvl="0" indent="0" algn="ctr" defTabSz="977900">
            <a:lnSpc>
              <a:spcPct val="90000"/>
            </a:lnSpc>
            <a:spcBef>
              <a:spcPct val="0"/>
            </a:spcBef>
            <a:spcAft>
              <a:spcPct val="35000"/>
            </a:spcAft>
            <a:buNone/>
          </a:pPr>
          <a:r>
            <a:rPr lang="en-US" sz="1600" kern="1200" dirty="0"/>
            <a:t>(art. 144, 147, 148, 149)</a:t>
          </a:r>
        </a:p>
        <a:p>
          <a:pPr marL="0" lvl="0" indent="0" algn="ctr" defTabSz="977900">
            <a:lnSpc>
              <a:spcPct val="90000"/>
            </a:lnSpc>
            <a:spcBef>
              <a:spcPct val="0"/>
            </a:spcBef>
            <a:spcAft>
              <a:spcPct val="35000"/>
            </a:spcAft>
            <a:buNone/>
          </a:pPr>
          <a:r>
            <a:rPr lang="en-US" sz="1600" kern="1200" dirty="0" err="1"/>
            <a:t>Amende</a:t>
          </a:r>
          <a:r>
            <a:rPr lang="en-US" sz="1600" kern="1200" dirty="0"/>
            <a:t> 25$ à 1000$</a:t>
          </a:r>
        </a:p>
      </dsp:txBody>
      <dsp:txXfrm>
        <a:off x="225102" y="2004647"/>
        <a:ext cx="2860678" cy="1716406"/>
      </dsp:txXfrm>
    </dsp:sp>
    <dsp:sp modelId="{AFCE9A6F-B8A4-4729-9F37-4275BA9E7043}">
      <dsp:nvSpPr>
        <dsp:cNvPr id="0" name=""/>
        <dsp:cNvSpPr/>
      </dsp:nvSpPr>
      <dsp:spPr>
        <a:xfrm>
          <a:off x="3371848" y="2004647"/>
          <a:ext cx="2860678" cy="17164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Loi concernant la lutte contre le tabagisme</a:t>
          </a:r>
        </a:p>
        <a:p>
          <a:pPr marL="0" lvl="0" indent="0" algn="ctr" defTabSz="889000">
            <a:lnSpc>
              <a:spcPct val="90000"/>
            </a:lnSpc>
            <a:spcBef>
              <a:spcPct val="0"/>
            </a:spcBef>
            <a:spcAft>
              <a:spcPct val="35000"/>
            </a:spcAft>
            <a:buNone/>
          </a:pPr>
          <a:r>
            <a:rPr lang="en-US" sz="1600" kern="1200"/>
            <a:t>(art. 39, 40)</a:t>
          </a:r>
        </a:p>
        <a:p>
          <a:pPr marL="0" lvl="0" indent="0" algn="ctr" defTabSz="889000">
            <a:lnSpc>
              <a:spcPct val="90000"/>
            </a:lnSpc>
            <a:spcBef>
              <a:spcPct val="0"/>
            </a:spcBef>
            <a:spcAft>
              <a:spcPct val="35000"/>
            </a:spcAft>
            <a:buNone/>
          </a:pPr>
          <a:r>
            <a:rPr lang="en-US" sz="1600" kern="1200"/>
            <a:t>Amende 250$ à 250000$</a:t>
          </a:r>
          <a:endParaRPr lang="en-US" sz="1600" kern="1200" dirty="0"/>
        </a:p>
      </dsp:txBody>
      <dsp:txXfrm>
        <a:off x="3371848" y="2004647"/>
        <a:ext cx="2860678" cy="1716406"/>
      </dsp:txXfrm>
    </dsp:sp>
    <dsp:sp modelId="{5A8C6833-0FD6-4927-97E8-75DF67DCF592}">
      <dsp:nvSpPr>
        <dsp:cNvPr id="0" name=""/>
        <dsp:cNvSpPr/>
      </dsp:nvSpPr>
      <dsp:spPr>
        <a:xfrm>
          <a:off x="6518594" y="2004647"/>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Loi</a:t>
          </a:r>
          <a:r>
            <a:rPr lang="en-US" sz="2100" kern="1200" dirty="0"/>
            <a:t> </a:t>
          </a:r>
          <a:r>
            <a:rPr lang="en-US" sz="2100" kern="1200" dirty="0" err="1"/>
            <a:t>encadrant</a:t>
          </a:r>
          <a:r>
            <a:rPr lang="en-US" sz="2100" kern="1200" dirty="0"/>
            <a:t> le cannabis</a:t>
          </a:r>
        </a:p>
        <a:p>
          <a:pPr marL="0" lvl="0" indent="0" algn="ctr" defTabSz="933450">
            <a:lnSpc>
              <a:spcPct val="90000"/>
            </a:lnSpc>
            <a:spcBef>
              <a:spcPct val="0"/>
            </a:spcBef>
            <a:spcAft>
              <a:spcPct val="35000"/>
            </a:spcAft>
            <a:buNone/>
          </a:pPr>
          <a:r>
            <a:rPr lang="en-US" sz="1600" kern="1200" dirty="0"/>
            <a:t>(art. 12</a:t>
          </a:r>
          <a:r>
            <a:rPr lang="en-US" sz="1600" kern="1200"/>
            <a:t>, 13, 14, 15, 16, 16.1, 17, 18, 89</a:t>
          </a:r>
          <a:r>
            <a:rPr lang="en-US" sz="1600" kern="1200" dirty="0"/>
            <a:t>)</a:t>
          </a:r>
        </a:p>
        <a:p>
          <a:pPr marL="0" lvl="0" indent="0" algn="ctr" defTabSz="933450">
            <a:lnSpc>
              <a:spcPct val="90000"/>
            </a:lnSpc>
            <a:spcBef>
              <a:spcPct val="0"/>
            </a:spcBef>
            <a:spcAft>
              <a:spcPct val="35000"/>
            </a:spcAft>
            <a:buNone/>
          </a:pPr>
          <a:r>
            <a:rPr lang="en-US" sz="1600" kern="1200" dirty="0" err="1"/>
            <a:t>Amende</a:t>
          </a:r>
          <a:r>
            <a:rPr lang="en-US" sz="1600" kern="1200" dirty="0"/>
            <a:t> 500$ à 50000$</a:t>
          </a:r>
        </a:p>
      </dsp:txBody>
      <dsp:txXfrm>
        <a:off x="6518594" y="2004647"/>
        <a:ext cx="2860678" cy="1716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B6739-D43C-431A-91BA-EC72AF9E0F6D}">
      <dsp:nvSpPr>
        <dsp:cNvPr id="0" name=""/>
        <dsp:cNvSpPr/>
      </dsp:nvSpPr>
      <dsp:spPr>
        <a:xfrm>
          <a:off x="225102" y="2172"/>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Loi</a:t>
          </a:r>
          <a:r>
            <a:rPr lang="en-US" sz="1600" kern="1200" dirty="0"/>
            <a:t> </a:t>
          </a:r>
          <a:r>
            <a:rPr lang="en-US" sz="1600" kern="1200" dirty="0" err="1"/>
            <a:t>visant</a:t>
          </a:r>
          <a:r>
            <a:rPr lang="en-US" sz="1600" kern="1200" dirty="0"/>
            <a:t> à </a:t>
          </a:r>
          <a:r>
            <a:rPr lang="en-US" sz="1600" kern="1200" dirty="0" err="1"/>
            <a:t>favoriser</a:t>
          </a:r>
          <a:r>
            <a:rPr lang="en-US" sz="1600" kern="1200" dirty="0"/>
            <a:t> la protection des </a:t>
          </a:r>
          <a:r>
            <a:rPr lang="en-US" sz="1600" kern="1200" dirty="0" err="1"/>
            <a:t>personnes</a:t>
          </a:r>
          <a:r>
            <a:rPr lang="en-US" sz="1600" kern="1200" dirty="0"/>
            <a:t> par la mise </a:t>
          </a:r>
          <a:r>
            <a:rPr lang="en-US" sz="1600" kern="1200" dirty="0" err="1"/>
            <a:t>en</a:t>
          </a:r>
          <a:r>
            <a:rPr lang="en-US" sz="1600" kern="1200" dirty="0"/>
            <a:t> place d’un </a:t>
          </a:r>
          <a:r>
            <a:rPr lang="en-US" sz="1600" kern="1200" dirty="0" err="1"/>
            <a:t>encadrement</a:t>
          </a:r>
          <a:r>
            <a:rPr lang="en-US" sz="1600" kern="1200" dirty="0"/>
            <a:t> </a:t>
          </a:r>
          <a:r>
            <a:rPr lang="en-US" sz="1600" kern="1200" dirty="0" err="1"/>
            <a:t>concernant</a:t>
          </a:r>
          <a:r>
            <a:rPr lang="en-US" sz="1600" kern="1200" dirty="0"/>
            <a:t> les </a:t>
          </a:r>
          <a:r>
            <a:rPr lang="en-US" sz="1600" kern="1200" dirty="0" err="1"/>
            <a:t>chiens</a:t>
          </a:r>
          <a:endParaRPr lang="en-US" sz="1600" kern="1200" dirty="0"/>
        </a:p>
        <a:p>
          <a:pPr marL="0" lvl="0" indent="0" algn="ctr" defTabSz="711200">
            <a:lnSpc>
              <a:spcPct val="90000"/>
            </a:lnSpc>
            <a:spcBef>
              <a:spcPct val="0"/>
            </a:spcBef>
            <a:spcAft>
              <a:spcPct val="35000"/>
            </a:spcAft>
            <a:buNone/>
          </a:pPr>
          <a:r>
            <a:rPr lang="en-US" sz="2100" kern="1200" dirty="0"/>
            <a:t> </a:t>
          </a:r>
          <a:r>
            <a:rPr lang="en-US" sz="1600" kern="1200" dirty="0"/>
            <a:t>(art. 5, 6, 7, 9)</a:t>
          </a:r>
        </a:p>
        <a:p>
          <a:pPr marL="0" lvl="0" indent="0" algn="ctr" defTabSz="711200">
            <a:lnSpc>
              <a:spcPct val="90000"/>
            </a:lnSpc>
            <a:spcBef>
              <a:spcPct val="0"/>
            </a:spcBef>
            <a:spcAft>
              <a:spcPct val="35000"/>
            </a:spcAft>
            <a:buNone/>
          </a:pPr>
          <a:r>
            <a:rPr lang="en-US" sz="1600" kern="1200" dirty="0" err="1"/>
            <a:t>Amende</a:t>
          </a:r>
          <a:r>
            <a:rPr lang="en-US" sz="1600" kern="1200" dirty="0"/>
            <a:t> 250 à 20000$</a:t>
          </a:r>
        </a:p>
      </dsp:txBody>
      <dsp:txXfrm>
        <a:off x="225102" y="2172"/>
        <a:ext cx="2860678" cy="1716406"/>
      </dsp:txXfrm>
    </dsp:sp>
    <dsp:sp modelId="{2165B1D5-84CD-48D3-8E55-68E5ACFE1FC1}">
      <dsp:nvSpPr>
        <dsp:cNvPr id="0" name=""/>
        <dsp:cNvSpPr/>
      </dsp:nvSpPr>
      <dsp:spPr>
        <a:xfrm>
          <a:off x="3371848" y="2172"/>
          <a:ext cx="2860678" cy="17164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Loi</a:t>
          </a:r>
          <a:r>
            <a:rPr lang="en-US" sz="2100" kern="1200" dirty="0"/>
            <a:t> sur le bien-</a:t>
          </a:r>
          <a:r>
            <a:rPr lang="en-US" sz="2100" kern="1200" dirty="0" err="1"/>
            <a:t>être</a:t>
          </a:r>
          <a:r>
            <a:rPr lang="en-US" sz="2100" kern="1200" dirty="0"/>
            <a:t> et la </a:t>
          </a:r>
          <a:r>
            <a:rPr lang="en-US" sz="2100" kern="1200" dirty="0" err="1"/>
            <a:t>sécurité</a:t>
          </a:r>
          <a:r>
            <a:rPr lang="en-US" sz="2100" kern="1200" dirty="0"/>
            <a:t> de </a:t>
          </a:r>
          <a:r>
            <a:rPr lang="en-US" sz="2100" kern="1200" dirty="0" err="1"/>
            <a:t>l’animal</a:t>
          </a:r>
          <a:endParaRPr lang="en-US" sz="2100" kern="1200" dirty="0"/>
        </a:p>
        <a:p>
          <a:pPr marL="0" lvl="0" indent="0" algn="ctr" defTabSz="933450">
            <a:lnSpc>
              <a:spcPct val="90000"/>
            </a:lnSpc>
            <a:spcBef>
              <a:spcPct val="0"/>
            </a:spcBef>
            <a:spcAft>
              <a:spcPct val="35000"/>
            </a:spcAft>
            <a:buNone/>
          </a:pPr>
          <a:r>
            <a:rPr lang="en-US" sz="1600" kern="1200" dirty="0"/>
            <a:t> (art. 5, 6, 16 à 23, 58, 77)</a:t>
          </a:r>
        </a:p>
        <a:p>
          <a:pPr marL="0" lvl="0" indent="0" algn="ctr" defTabSz="933450">
            <a:lnSpc>
              <a:spcPct val="90000"/>
            </a:lnSpc>
            <a:spcBef>
              <a:spcPct val="0"/>
            </a:spcBef>
            <a:spcAft>
              <a:spcPct val="35000"/>
            </a:spcAft>
            <a:buNone/>
          </a:pPr>
          <a:r>
            <a:rPr lang="en-US" sz="1600" kern="1200" dirty="0" err="1"/>
            <a:t>Amende</a:t>
          </a:r>
          <a:r>
            <a:rPr lang="en-US" sz="1600" kern="1200" dirty="0"/>
            <a:t> 1000$ à 250000$</a:t>
          </a:r>
        </a:p>
      </dsp:txBody>
      <dsp:txXfrm>
        <a:off x="3371848" y="2172"/>
        <a:ext cx="2860678" cy="1716406"/>
      </dsp:txXfrm>
    </dsp:sp>
    <dsp:sp modelId="{2D48B8C6-4688-42B3-BC7A-1DC40127443D}">
      <dsp:nvSpPr>
        <dsp:cNvPr id="0" name=""/>
        <dsp:cNvSpPr/>
      </dsp:nvSpPr>
      <dsp:spPr>
        <a:xfrm>
          <a:off x="6518594" y="2172"/>
          <a:ext cx="2860678" cy="17164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518594" y="2172"/>
        <a:ext cx="2860678" cy="1716406"/>
      </dsp:txXfrm>
    </dsp:sp>
    <dsp:sp modelId="{0A0C5AF0-1FBE-487D-97EE-DC151FF35428}">
      <dsp:nvSpPr>
        <dsp:cNvPr id="0" name=""/>
        <dsp:cNvSpPr/>
      </dsp:nvSpPr>
      <dsp:spPr>
        <a:xfrm>
          <a:off x="225102" y="2004647"/>
          <a:ext cx="2860678" cy="17164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25102" y="2004647"/>
        <a:ext cx="2860678" cy="1716406"/>
      </dsp:txXfrm>
    </dsp:sp>
    <dsp:sp modelId="{AFCE9A6F-B8A4-4729-9F37-4275BA9E7043}">
      <dsp:nvSpPr>
        <dsp:cNvPr id="0" name=""/>
        <dsp:cNvSpPr/>
      </dsp:nvSpPr>
      <dsp:spPr>
        <a:xfrm>
          <a:off x="3371848" y="2004647"/>
          <a:ext cx="2860678" cy="17164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371848" y="2004647"/>
        <a:ext cx="2860678" cy="1716406"/>
      </dsp:txXfrm>
    </dsp:sp>
    <dsp:sp modelId="{5A8C6833-0FD6-4927-97E8-75DF67DCF592}">
      <dsp:nvSpPr>
        <dsp:cNvPr id="0" name=""/>
        <dsp:cNvSpPr/>
      </dsp:nvSpPr>
      <dsp:spPr>
        <a:xfrm>
          <a:off x="6518594" y="2004647"/>
          <a:ext cx="2860678" cy="17164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518594" y="2004647"/>
        <a:ext cx="2860678" cy="171640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E6D2B-99DE-4A6C-A797-2C038C60EE5D}" type="datetimeFigureOut">
              <a:rPr lang="fr-CA" smtClean="0"/>
              <a:t>2022-10-05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46C8B-C94D-4FB7-8734-267E61D5255E}" type="slidenum">
              <a:rPr lang="fr-CA" smtClean="0"/>
              <a:t>‹n°›</a:t>
            </a:fld>
            <a:endParaRPr lang="fr-CA"/>
          </a:p>
        </p:txBody>
      </p:sp>
    </p:spTree>
    <p:extLst>
      <p:ext uri="{BB962C8B-B14F-4D97-AF65-F5344CB8AC3E}">
        <p14:creationId xmlns:p14="http://schemas.microsoft.com/office/powerpoint/2010/main" val="2253829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7346C8B-C94D-4FB7-8734-267E61D5255E}" type="slidenum">
              <a:rPr lang="fr-CA" smtClean="0"/>
              <a:t>1</a:t>
            </a:fld>
            <a:endParaRPr lang="fr-CA"/>
          </a:p>
        </p:txBody>
      </p:sp>
    </p:spTree>
    <p:extLst>
      <p:ext uri="{BB962C8B-B14F-4D97-AF65-F5344CB8AC3E}">
        <p14:creationId xmlns:p14="http://schemas.microsoft.com/office/powerpoint/2010/main" val="3805056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10/5/22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10/5/22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10/5/22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10/5/22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10/5/22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diagramColors" Target="../diagrams/colors2.xml"/><Relationship Id="rId18" Type="http://schemas.openxmlformats.org/officeDocument/2006/relationships/hyperlink" Target="http://pngimg.com/download/50322" TargetMode="Externa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diagramQuickStyle" Target="../diagrams/quickStyle2.xml"/><Relationship Id="rId17" Type="http://schemas.openxmlformats.org/officeDocument/2006/relationships/image" Target="../media/image10.png"/><Relationship Id="rId2" Type="http://schemas.openxmlformats.org/officeDocument/2006/relationships/tags" Target="../tags/tag43.xml"/><Relationship Id="rId16" Type="http://schemas.openxmlformats.org/officeDocument/2006/relationships/hyperlink" Target="http://pngimg.com/download/50236" TargetMode="External"/><Relationship Id="rId20" Type="http://schemas.openxmlformats.org/officeDocument/2006/relationships/hyperlink" Target="https://pixabay.com/fr/taureau-des-animaux-mammif%C3%A8res-46367/" TargetMode="Externa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diagramLayout" Target="../diagrams/layout2.xml"/><Relationship Id="rId5" Type="http://schemas.openxmlformats.org/officeDocument/2006/relationships/tags" Target="../tags/tag46.xml"/><Relationship Id="rId15" Type="http://schemas.openxmlformats.org/officeDocument/2006/relationships/image" Target="../media/image9.png"/><Relationship Id="rId10" Type="http://schemas.openxmlformats.org/officeDocument/2006/relationships/diagramData" Target="../diagrams/data2.xml"/><Relationship Id="rId19" Type="http://schemas.openxmlformats.org/officeDocument/2006/relationships/image" Target="../media/image11.png"/><Relationship Id="rId4" Type="http://schemas.openxmlformats.org/officeDocument/2006/relationships/tags" Target="../tags/tag45.xml"/><Relationship Id="rId9" Type="http://schemas.openxmlformats.org/officeDocument/2006/relationships/slideLayout" Target="../slideLayouts/slideLayout2.xml"/><Relationship Id="rId14"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hyperlink" Target="https://unik.caij.qc.ca/permalien/fr/qc/legis/lois/rlrq-c-c-25.01/derniere/rlrq-c-c-25.01"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s>
</file>

<file path=ppt/slides/_rels/slide1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5.xml"/><Relationship Id="rId5" Type="http://schemas.openxmlformats.org/officeDocument/2006/relationships/tags" Target="../tags/tag58.xml"/><Relationship Id="rId4" Type="http://schemas.openxmlformats.org/officeDocument/2006/relationships/tags" Target="../tags/tag5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tags" Target="../tags/tag61.xml"/><Relationship Id="rId7" Type="http://schemas.openxmlformats.org/officeDocument/2006/relationships/diagramData" Target="../diagrams/data3.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11" Type="http://schemas.microsoft.com/office/2007/relationships/diagramDrawing" Target="../diagrams/drawing3.xml"/><Relationship Id="rId5" Type="http://schemas.openxmlformats.org/officeDocument/2006/relationships/tags" Target="../tags/tag63.xml"/><Relationship Id="rId10" Type="http://schemas.openxmlformats.org/officeDocument/2006/relationships/diagramColors" Target="../diagrams/colors3.xml"/><Relationship Id="rId4" Type="http://schemas.openxmlformats.org/officeDocument/2006/relationships/tags" Target="../tags/tag62.xml"/><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tags" Target="../tags/tag66.xml"/><Relationship Id="rId7" Type="http://schemas.openxmlformats.org/officeDocument/2006/relationships/diagramData" Target="../diagrams/data4.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2.xml"/><Relationship Id="rId11" Type="http://schemas.microsoft.com/office/2007/relationships/diagramDrawing" Target="../diagrams/drawing4.xml"/><Relationship Id="rId5" Type="http://schemas.openxmlformats.org/officeDocument/2006/relationships/tags" Target="../tags/tag68.xml"/><Relationship Id="rId10" Type="http://schemas.openxmlformats.org/officeDocument/2006/relationships/diagramColors" Target="../diagrams/colors4.xml"/><Relationship Id="rId4" Type="http://schemas.openxmlformats.org/officeDocument/2006/relationships/tags" Target="../tags/tag67.xml"/><Relationship Id="rId9"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tags" Target="../tags/tag71.xml"/><Relationship Id="rId7" Type="http://schemas.openxmlformats.org/officeDocument/2006/relationships/diagramData" Target="../diagrams/data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2.xml"/><Relationship Id="rId11" Type="http://schemas.microsoft.com/office/2007/relationships/diagramDrawing" Target="../diagrams/drawing5.xml"/><Relationship Id="rId5" Type="http://schemas.openxmlformats.org/officeDocument/2006/relationships/tags" Target="../tags/tag73.xml"/><Relationship Id="rId10" Type="http://schemas.openxmlformats.org/officeDocument/2006/relationships/diagramColors" Target="../diagrams/colors5.xml"/><Relationship Id="rId4" Type="http://schemas.openxmlformats.org/officeDocument/2006/relationships/tags" Target="../tags/tag72.xml"/><Relationship Id="rId9"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3.jpeg"/><Relationship Id="rId5" Type="http://schemas.openxmlformats.org/officeDocument/2006/relationships/tags" Target="../tags/tag10.xml"/><Relationship Id="rId10" Type="http://schemas.openxmlformats.org/officeDocument/2006/relationships/image" Target="../media/image1.jpg"/><Relationship Id="rId4" Type="http://schemas.openxmlformats.org/officeDocument/2006/relationships/tags" Target="../tags/tag9.xml"/><Relationship Id="rId9"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Layout" Target="../slideLayouts/slideLayout5.xml"/><Relationship Id="rId4" Type="http://schemas.openxmlformats.org/officeDocument/2006/relationships/tags" Target="../tags/tag77.xml"/></Relationships>
</file>

<file path=ppt/slides/_rels/slide2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Layout" Target="../slideLayouts/slideLayout5.xml"/><Relationship Id="rId4" Type="http://schemas.openxmlformats.org/officeDocument/2006/relationships/tags" Target="../tags/tag81.xml"/></Relationships>
</file>

<file path=ppt/slides/_rels/slide25.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hyperlink" Target="https://d.docs.live.net/c5642e0c3ccfa012/Documents/Cour%20Municipale/Formation/Dossier%20formation%20JSB/Greffiers/C-75%20tableau%20sommaire.pdf" TargetMode="Externa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27.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1.jp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hyperlink" Target="https://en.wikipedia.org/wiki/Barrister" TargetMode="Externa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slideLayout" Target="../slideLayouts/slideLayout3.xml"/><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tags" Target="../tags/tag101.xml"/><Relationship Id="rId2" Type="http://schemas.openxmlformats.org/officeDocument/2006/relationships/tags" Target="../tags/tag91.xml"/><Relationship Id="rId16" Type="http://schemas.openxmlformats.org/officeDocument/2006/relationships/hyperlink" Target="https://clio-prepas.clionautes.org/un-exemple-de-dossier-de-raep.html" TargetMode="Externa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image" Target="../media/image13.jpg"/><Relationship Id="rId10" Type="http://schemas.openxmlformats.org/officeDocument/2006/relationships/tags" Target="../tags/tag99.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slideLayout" Target="../slideLayouts/slideLayout3.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2" Type="http://schemas.openxmlformats.org/officeDocument/2006/relationships/tags" Target="../tags/tag15.xml"/><Relationship Id="rId16" Type="http://schemas.openxmlformats.org/officeDocument/2006/relationships/hyperlink" Target="https://commons.wikimedia.org/wiki/File:Legal_Gavel_%26_Open_Law_Book_(27905720280).jpg" TargetMode="Externa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image" Target="../media/image4.jpg"/><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s>
</file>

<file path=ppt/slides/_rels/slide36.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slideLayout" Target="../slideLayouts/slideLayout3.xml"/><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tags" Target="../tags/tag127.xml"/><Relationship Id="rId2" Type="http://schemas.openxmlformats.org/officeDocument/2006/relationships/tags" Target="../tags/tag117.xml"/><Relationship Id="rId16" Type="http://schemas.openxmlformats.org/officeDocument/2006/relationships/hyperlink" Target="http://fr.wikipedia.org/wiki/robe_de_magistrat" TargetMode="Externa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5" Type="http://schemas.openxmlformats.org/officeDocument/2006/relationships/tags" Target="../tags/tag120.xml"/><Relationship Id="rId15" Type="http://schemas.openxmlformats.org/officeDocument/2006/relationships/image" Target="../media/image14.jpg"/><Relationship Id="rId10" Type="http://schemas.openxmlformats.org/officeDocument/2006/relationships/tags" Target="../tags/tag125.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s>
</file>

<file path=ppt/slides/_rels/slide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tags" Target="../tags/tag1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tags" Target="../tags/tag1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tags" Target="../tags/tag1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tags" Target="../tags/tag16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5.xml"/><Relationship Id="rId1" Type="http://schemas.openxmlformats.org/officeDocument/2006/relationships/tags" Target="../tags/tag16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s>
</file>

<file path=ppt/slides/_rels/slide58.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image" Target="../media/image1.jp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hyperlink" Target="https://www.onyxtruth.com/2019/10/14/i-can-tell-people-what-should-be-important/" TargetMode="External"/><Relationship Id="rId5" Type="http://schemas.openxmlformats.org/officeDocument/2006/relationships/image" Target="../media/image15.jpg"/><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tags" Target="../tags/tag17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6.xml"/><Relationship Id="rId1" Type="http://schemas.openxmlformats.org/officeDocument/2006/relationships/tags" Target="../tags/tag175.xml"/></Relationships>
</file>

<file path=ppt/slides/_rels/slide61.xml.rels><?xml version="1.0" encoding="UTF-8" standalone="yes"?>
<Relationships xmlns="http://schemas.openxmlformats.org/package/2006/relationships"><Relationship Id="rId8" Type="http://schemas.openxmlformats.org/officeDocument/2006/relationships/hyperlink" Target="https://www.ville.quebec.qc.ca/citoyens/cour_municipale/docs/formulaire-demande-remise-audition.pdf" TargetMode="External"/><Relationship Id="rId13" Type="http://schemas.openxmlformats.org/officeDocument/2006/relationships/hyperlink" Target="https://www.gatineau.ca/portail/default.aspx?p=guichet_municipal/cour_municipale/plaidoyer&amp;ref=pastilles" TargetMode="External"/><Relationship Id="rId3" Type="http://schemas.openxmlformats.org/officeDocument/2006/relationships/slideLayout" Target="../slideLayouts/slideLayout2.xml"/><Relationship Id="rId7" Type="http://schemas.openxmlformats.org/officeDocument/2006/relationships/hyperlink" Target="https://www.laval.ca/Documents/Pages/Fr/A-propos/administration-municipale/direction-generale-cour-municipale-services-municipaux/demande-remise-cour-municipale.pdf" TargetMode="External"/><Relationship Id="rId12" Type="http://schemas.openxmlformats.org/officeDocument/2006/relationships/hyperlink" Target="https://www.ville.quebec.qc.ca/services/constatinfraction/plaidoyer/Plaidoyer.aspx" TargetMode="Externa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hyperlink" Target="https://www.vsj.ca/demande-de-remise/" TargetMode="External"/><Relationship Id="rId11" Type="http://schemas.openxmlformats.org/officeDocument/2006/relationships/hyperlink" Target="https://www.sherbrooke.ca/fr/services-a-la-population/cour-municipale/formulaires-de-la-cour-municipale" TargetMode="External"/><Relationship Id="rId5" Type="http://schemas.openxmlformats.org/officeDocument/2006/relationships/hyperlink" Target="https://www.laval.ca/Pages/Fr/A-propos/section-avocats.aspx" TargetMode="External"/><Relationship Id="rId10" Type="http://schemas.openxmlformats.org/officeDocument/2006/relationships/hyperlink" Target="https://www.laval.ca/Documents/Pages/Fr/A-propos/administration-municipale/direction-generale-cour-municipale-services-municipaux/entente-moins-6-mois.pdf" TargetMode="External"/><Relationship Id="rId4" Type="http://schemas.openxmlformats.org/officeDocument/2006/relationships/hyperlink" Target="https://www.caij.qc.ca/modeles-et-formulaires" TargetMode="External"/><Relationship Id="rId9" Type="http://schemas.openxmlformats.org/officeDocument/2006/relationships/hyperlink" Target="https://www.vsj.ca/cour-municipale/" TargetMode="External"/><Relationship Id="rId14" Type="http://schemas.openxmlformats.org/officeDocument/2006/relationships/hyperlink" Target="https://repentigny.ca/sites/default/files/2021-07/ville-repentigny_cour-municipale_demande-mise-au-role.pdf" TargetMode="External"/></Relationships>
</file>

<file path=ppt/slides/_rels/slide62.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hyperlink" Target="https://www.publicdomainpictures.net/view-image.php?image=240102&amp;picture=questions" TargetMode="External"/><Relationship Id="rId2" Type="http://schemas.openxmlformats.org/officeDocument/2006/relationships/tags" Target="../tags/tag180.xml"/><Relationship Id="rId16" Type="http://schemas.openxmlformats.org/officeDocument/2006/relationships/image" Target="../media/image16.jp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5" Type="http://schemas.openxmlformats.org/officeDocument/2006/relationships/tags" Target="../tags/tag183.xml"/><Relationship Id="rId15" Type="http://schemas.openxmlformats.org/officeDocument/2006/relationships/image" Target="../media/image1.jpg"/><Relationship Id="rId10" Type="http://schemas.openxmlformats.org/officeDocument/2006/relationships/tags" Target="../tags/tag188.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tags" Target="../tags/tag34.xml"/><Relationship Id="rId7" Type="http://schemas.openxmlformats.org/officeDocument/2006/relationships/diagramQuickStyle" Target="../diagrams/quickStyle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6.xml"/><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Escaliers de devant et colonnes sur un bâtiment de ville majestueux">
            <a:extLst>
              <a:ext uri="{FF2B5EF4-FFF2-40B4-BE49-F238E27FC236}">
                <a16:creationId xmlns:a16="http://schemas.microsoft.com/office/drawing/2014/main" id="{E7F50180-01C0-4EC9-A0D1-62563B5564C9}"/>
              </a:ext>
            </a:extLst>
          </p:cNvPr>
          <p:cNvPicPr>
            <a:picLocks noChangeAspect="1"/>
          </p:cNvPicPr>
          <p:nvPr>
            <p:custDataLst>
              <p:tags r:id="rId1"/>
            </p:custDataLst>
          </p:nvPr>
        </p:nvPicPr>
        <p:blipFill rotWithShape="1">
          <a:blip r:embed="rId8"/>
          <a:srcRect t="3547" r="-1" b="12181"/>
          <a:stretch/>
        </p:blipFill>
        <p:spPr>
          <a:xfrm>
            <a:off x="2" y="10"/>
            <a:ext cx="12191695" cy="6857990"/>
          </a:xfrm>
          <a:prstGeom prst="rect">
            <a:avLst/>
          </a:prstGeom>
        </p:spPr>
      </p:pic>
      <p:sp>
        <p:nvSpPr>
          <p:cNvPr id="9" name="Rectangle 8">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476EF19-FA15-4AD0-93E2-BD8F28525799}"/>
              </a:ext>
            </a:extLst>
          </p:cNvPr>
          <p:cNvSpPr>
            <a:spLocks noGrp="1"/>
          </p:cNvSpPr>
          <p:nvPr>
            <p:ph type="ctrTitle"/>
            <p:custDataLst>
              <p:tags r:id="rId3"/>
            </p:custDataLst>
          </p:nvPr>
        </p:nvSpPr>
        <p:spPr>
          <a:xfrm>
            <a:off x="1300526" y="3236470"/>
            <a:ext cx="6829044" cy="1252601"/>
          </a:xfrm>
        </p:spPr>
        <p:txBody>
          <a:bodyPr>
            <a:normAutofit/>
          </a:bodyPr>
          <a:lstStyle/>
          <a:p>
            <a:pPr algn="r"/>
            <a:r>
              <a:rPr lang="fr-CA" sz="4100" dirty="0" err="1">
                <a:solidFill>
                  <a:srgbClr val="FFFFFE"/>
                </a:solidFill>
              </a:rPr>
              <a:t>LeS</a:t>
            </a:r>
            <a:r>
              <a:rPr lang="fr-CA" sz="4100" dirty="0">
                <a:solidFill>
                  <a:srgbClr val="FFFFFE"/>
                </a:solidFill>
              </a:rPr>
              <a:t> PROCHAINS DÉFIS </a:t>
            </a:r>
            <a:r>
              <a:rPr lang="fr-CA" sz="4100" dirty="0" err="1">
                <a:solidFill>
                  <a:srgbClr val="FFFFFE"/>
                </a:solidFill>
              </a:rPr>
              <a:t>DEs</a:t>
            </a:r>
            <a:r>
              <a:rPr lang="fr-CA" sz="4100" dirty="0">
                <a:solidFill>
                  <a:srgbClr val="FFFFFE"/>
                </a:solidFill>
              </a:rPr>
              <a:t> </a:t>
            </a:r>
            <a:r>
              <a:rPr lang="fr-CA" sz="4100" dirty="0" err="1">
                <a:solidFill>
                  <a:srgbClr val="FFFFFE"/>
                </a:solidFill>
              </a:rPr>
              <a:t>COURs</a:t>
            </a:r>
            <a:r>
              <a:rPr lang="fr-CA" sz="4100" dirty="0">
                <a:solidFill>
                  <a:srgbClr val="FFFFFE"/>
                </a:solidFill>
              </a:rPr>
              <a:t> </a:t>
            </a:r>
            <a:r>
              <a:rPr lang="fr-CA" sz="4100" dirty="0" err="1">
                <a:solidFill>
                  <a:srgbClr val="FFFFFE"/>
                </a:solidFill>
              </a:rPr>
              <a:t>MUNICIPALEs</a:t>
            </a:r>
            <a:endParaRPr lang="fr-CA" sz="4100" dirty="0">
              <a:solidFill>
                <a:srgbClr val="FFFFFE"/>
              </a:solidFill>
            </a:endParaRPr>
          </a:p>
        </p:txBody>
      </p:sp>
      <p:sp>
        <p:nvSpPr>
          <p:cNvPr id="3" name="Sous-titre 2">
            <a:extLst>
              <a:ext uri="{FF2B5EF4-FFF2-40B4-BE49-F238E27FC236}">
                <a16:creationId xmlns:a16="http://schemas.microsoft.com/office/drawing/2014/main" id="{DEBD7F7A-1328-4B83-883A-8AF1A760F6E8}"/>
              </a:ext>
            </a:extLst>
          </p:cNvPr>
          <p:cNvSpPr>
            <a:spLocks noGrp="1"/>
          </p:cNvSpPr>
          <p:nvPr>
            <p:ph type="subTitle" idx="1"/>
            <p:custDataLst>
              <p:tags r:id="rId4"/>
            </p:custDataLst>
          </p:nvPr>
        </p:nvSpPr>
        <p:spPr>
          <a:xfrm>
            <a:off x="1300525" y="4669144"/>
            <a:ext cx="6829043" cy="716529"/>
          </a:xfrm>
        </p:spPr>
        <p:txBody>
          <a:bodyPr>
            <a:normAutofit/>
          </a:bodyPr>
          <a:lstStyle/>
          <a:p>
            <a:pPr algn="r"/>
            <a:r>
              <a:rPr lang="fr-CA" sz="1600" dirty="0">
                <a:solidFill>
                  <a:srgbClr val="FFFFFE"/>
                </a:solidFill>
              </a:rPr>
              <a:t>Par Jean-Sébastien Brunet, JCM</a:t>
            </a:r>
          </a:p>
        </p:txBody>
      </p:sp>
      <p:cxnSp>
        <p:nvCxnSpPr>
          <p:cNvPr id="11" name="Straight Connector 10">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872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369A59-2082-40FF-BE35-A5FC93D819CE}"/>
              </a:ext>
            </a:extLst>
          </p:cNvPr>
          <p:cNvSpPr>
            <a:spLocks noGrp="1"/>
          </p:cNvSpPr>
          <p:nvPr>
            <p:ph type="title"/>
            <p:custDataLst>
              <p:tags r:id="rId1"/>
            </p:custDataLst>
          </p:nvPr>
        </p:nvSpPr>
        <p:spPr>
          <a:xfrm>
            <a:off x="1451579" y="1240971"/>
            <a:ext cx="9603275" cy="612783"/>
          </a:xfrm>
        </p:spPr>
        <p:txBody>
          <a:bodyPr>
            <a:normAutofit/>
          </a:bodyPr>
          <a:lstStyle/>
          <a:p>
            <a:r>
              <a:rPr lang="fr-CA" sz="2800" dirty="0"/>
              <a:t>DROIT CIVIL - règlement municipal de taxation</a:t>
            </a:r>
          </a:p>
        </p:txBody>
      </p:sp>
      <p:sp>
        <p:nvSpPr>
          <p:cNvPr id="3" name="Espace réservé du contenu 2">
            <a:extLst>
              <a:ext uri="{FF2B5EF4-FFF2-40B4-BE49-F238E27FC236}">
                <a16:creationId xmlns:a16="http://schemas.microsoft.com/office/drawing/2014/main" id="{F6564EDE-BBE4-48C0-88A7-DAA79C86888C}"/>
              </a:ext>
            </a:extLst>
          </p:cNvPr>
          <p:cNvSpPr>
            <a:spLocks noGrp="1"/>
          </p:cNvSpPr>
          <p:nvPr>
            <p:ph idx="1"/>
            <p:custDataLst>
              <p:tags r:id="rId2"/>
            </p:custDataLst>
          </p:nvPr>
        </p:nvSpPr>
        <p:spPr/>
        <p:txBody>
          <a:bodyPr/>
          <a:lstStyle/>
          <a:p>
            <a:pPr marL="0" indent="0" algn="just">
              <a:spcBef>
                <a:spcPts val="1094"/>
              </a:spcBef>
              <a:buNone/>
            </a:pPr>
            <a:r>
              <a:rPr lang="fr-FR" b="0" i="0" dirty="0">
                <a:solidFill>
                  <a:srgbClr val="000000"/>
                </a:solidFill>
                <a:effectLst/>
                <a:latin typeface="Arial" panose="020B0604020202020204" pitchFamily="34" charset="0"/>
              </a:rPr>
              <a:t>(</a:t>
            </a:r>
            <a:r>
              <a:rPr lang="fr-FR" dirty="0">
                <a:solidFill>
                  <a:srgbClr val="000000"/>
                </a:solidFill>
                <a:latin typeface="Arial" panose="020B0604020202020204" pitchFamily="34" charset="0"/>
              </a:rPr>
              <a:t>Alinéa 4)  </a:t>
            </a:r>
            <a:r>
              <a:rPr lang="fr-FR" b="0" i="0" dirty="0">
                <a:solidFill>
                  <a:srgbClr val="000000"/>
                </a:solidFill>
                <a:effectLst/>
                <a:latin typeface="Arial" panose="020B0604020202020204" pitchFamily="34" charset="0"/>
              </a:rPr>
              <a:t>Le règlement visé au premier alinéa doit remplir les conditions suivantes:</a:t>
            </a:r>
          </a:p>
          <a:p>
            <a:pPr algn="just">
              <a:spcBef>
                <a:spcPts val="1094"/>
              </a:spcBef>
            </a:pPr>
            <a:r>
              <a:rPr lang="fr-FR" b="0" i="0" dirty="0">
                <a:solidFill>
                  <a:srgbClr val="000000"/>
                </a:solidFill>
                <a:effectLst/>
                <a:latin typeface="Arial" panose="020B0604020202020204" pitchFamily="34" charset="0"/>
              </a:rPr>
              <a:t>1°   il doit indiquer l’objet de la taxe qui doit être imposée;</a:t>
            </a:r>
          </a:p>
          <a:p>
            <a:pPr algn="just">
              <a:spcBef>
                <a:spcPts val="1094"/>
              </a:spcBef>
            </a:pPr>
            <a:r>
              <a:rPr lang="fr-FR" b="0" i="0" dirty="0">
                <a:solidFill>
                  <a:srgbClr val="000000"/>
                </a:solidFill>
                <a:effectLst/>
                <a:latin typeface="Arial" panose="020B0604020202020204" pitchFamily="34" charset="0"/>
              </a:rPr>
              <a:t>2°   il doit indiquer soit le taux de la taxe, soit le montant de la taxe à payer;</a:t>
            </a:r>
          </a:p>
          <a:p>
            <a:pPr algn="just">
              <a:spcBef>
                <a:spcPts val="1094"/>
              </a:spcBef>
            </a:pPr>
            <a:r>
              <a:rPr lang="fr-FR" b="0" i="0" dirty="0">
                <a:solidFill>
                  <a:srgbClr val="000000"/>
                </a:solidFill>
                <a:effectLst/>
                <a:latin typeface="Arial" panose="020B0604020202020204" pitchFamily="34" charset="0"/>
              </a:rPr>
              <a:t>3°   il doit indiquer le mode de perception de la taxe, y compris la désignation des personnes qui sont autorisées à la percevoir à titre de mandataires de la municipalité.</a:t>
            </a:r>
          </a:p>
          <a:p>
            <a:endParaRPr lang="fr-CA" dirty="0"/>
          </a:p>
        </p:txBody>
      </p:sp>
    </p:spTree>
    <p:extLst>
      <p:ext uri="{BB962C8B-B14F-4D97-AF65-F5344CB8AC3E}">
        <p14:creationId xmlns:p14="http://schemas.microsoft.com/office/powerpoint/2010/main" val="259797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3B75A7-0561-4996-95F8-E7F52D28CEDB}"/>
              </a:ext>
            </a:extLst>
          </p:cNvPr>
          <p:cNvSpPr>
            <a:spLocks noGrp="1"/>
          </p:cNvSpPr>
          <p:nvPr>
            <p:ph type="title"/>
            <p:custDataLst>
              <p:tags r:id="rId2"/>
            </p:custDataLst>
          </p:nvPr>
        </p:nvSpPr>
        <p:spPr>
          <a:xfrm>
            <a:off x="1451579" y="1063693"/>
            <a:ext cx="9603275" cy="790061"/>
          </a:xfrm>
        </p:spPr>
        <p:txBody>
          <a:bodyPr>
            <a:normAutofit/>
          </a:bodyPr>
          <a:lstStyle/>
          <a:p>
            <a:r>
              <a:rPr lang="fr-CA" sz="4000" dirty="0"/>
              <a:t>DROIT CIVIL - Exemples de taxes</a:t>
            </a:r>
          </a:p>
        </p:txBody>
      </p:sp>
      <p:cxnSp>
        <p:nvCxnSpPr>
          <p:cNvPr id="11"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Espace réservé du contenu 2">
            <a:extLst>
              <a:ext uri="{FF2B5EF4-FFF2-40B4-BE49-F238E27FC236}">
                <a16:creationId xmlns:a16="http://schemas.microsoft.com/office/drawing/2014/main" id="{CF78BB68-70A2-434E-9CC7-855FA9FD1FB4}"/>
              </a:ext>
            </a:extLst>
          </p:cNvPr>
          <p:cNvGraphicFramePr>
            <a:graphicFrameLocks noGrp="1"/>
          </p:cNvGraphicFramePr>
          <p:nvPr>
            <p:ph idx="1"/>
            <p:custDataLst>
              <p:tags r:id="rId5"/>
            </p:custDataLst>
            <p:extLst>
              <p:ext uri="{D42A27DB-BD31-4B8C-83A1-F6EECF244321}">
                <p14:modId xmlns:p14="http://schemas.microsoft.com/office/powerpoint/2010/main" val="330109602"/>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Image 5">
            <a:extLst>
              <a:ext uri="{FF2B5EF4-FFF2-40B4-BE49-F238E27FC236}">
                <a16:creationId xmlns:a16="http://schemas.microsoft.com/office/drawing/2014/main" id="{41A3FD5F-A494-469B-A537-40BCC2A5E760}"/>
              </a:ext>
            </a:extLst>
          </p:cNvPr>
          <p:cNvPicPr>
            <a:picLocks noChangeAspect="1"/>
          </p:cNvPicPr>
          <p:nvPr>
            <p:custDataLst>
              <p:tags r:id="rId6"/>
            </p:custDataLst>
          </p:nvPr>
        </p:nvPicPr>
        <p:blipFill>
          <a:blip r:embed="rId15">
            <a:extLst>
              <a:ext uri="{837473B0-CC2E-450A-ABE3-18F120FF3D39}">
                <a1611:picAttrSrcUrl xmlns:a1611="http://schemas.microsoft.com/office/drawing/2016/11/main" r:id="rId16"/>
              </a:ext>
            </a:extLst>
          </a:blip>
          <a:stretch>
            <a:fillRect/>
          </a:stretch>
        </p:blipFill>
        <p:spPr>
          <a:xfrm>
            <a:off x="10163174" y="2902989"/>
            <a:ext cx="477143" cy="452987"/>
          </a:xfrm>
          <a:prstGeom prst="rect">
            <a:avLst/>
          </a:prstGeom>
        </p:spPr>
      </p:pic>
      <p:pic>
        <p:nvPicPr>
          <p:cNvPr id="12" name="Image 11" descr="Une image contenant chien, brun, mammifère, lycaon&#10;&#10;Description générée automatiquement">
            <a:extLst>
              <a:ext uri="{FF2B5EF4-FFF2-40B4-BE49-F238E27FC236}">
                <a16:creationId xmlns:a16="http://schemas.microsoft.com/office/drawing/2014/main" id="{13F9CB5F-0B49-4440-B9FE-5D730E4ABD54}"/>
              </a:ext>
            </a:extLst>
          </p:cNvPr>
          <p:cNvPicPr>
            <a:picLocks noChangeAspect="1"/>
          </p:cNvPicPr>
          <p:nvPr>
            <p:custDataLst>
              <p:tags r:id="rId7"/>
            </p:custDataLst>
          </p:nvPr>
        </p:nvPicPr>
        <p:blipFill>
          <a:blip r:embed="rId17">
            <a:extLst>
              <a:ext uri="{837473B0-CC2E-450A-ABE3-18F120FF3D39}">
                <a1611:picAttrSrcUrl xmlns:a1611="http://schemas.microsoft.com/office/drawing/2016/11/main" r:id="rId18"/>
              </a:ext>
            </a:extLst>
          </a:blip>
          <a:stretch>
            <a:fillRect/>
          </a:stretch>
        </p:blipFill>
        <p:spPr>
          <a:xfrm>
            <a:off x="6937620" y="5381624"/>
            <a:ext cx="806204" cy="815803"/>
          </a:xfrm>
          <a:prstGeom prst="rect">
            <a:avLst/>
          </a:prstGeom>
        </p:spPr>
      </p:pic>
      <p:pic>
        <p:nvPicPr>
          <p:cNvPr id="19" name="Image 18" descr="Une image contenant texte, graphiques vectoriels&#10;&#10;Description générée automatiquement">
            <a:extLst>
              <a:ext uri="{FF2B5EF4-FFF2-40B4-BE49-F238E27FC236}">
                <a16:creationId xmlns:a16="http://schemas.microsoft.com/office/drawing/2014/main" id="{B13AD5D5-E184-4B89-A277-98EDDFDADBC7}"/>
              </a:ext>
            </a:extLst>
          </p:cNvPr>
          <p:cNvPicPr>
            <a:picLocks noChangeAspect="1"/>
          </p:cNvPicPr>
          <p:nvPr>
            <p:custDataLst>
              <p:tags r:id="rId8"/>
            </p:custDataLst>
          </p:nvPr>
        </p:nvPicPr>
        <p:blipFill>
          <a:blip r:embed="rId19">
            <a:extLst>
              <a:ext uri="{837473B0-CC2E-450A-ABE3-18F120FF3D39}">
                <a1611:picAttrSrcUrl xmlns:a1611="http://schemas.microsoft.com/office/drawing/2016/11/main" r:id="rId20"/>
              </a:ext>
            </a:extLst>
          </a:blip>
          <a:stretch>
            <a:fillRect/>
          </a:stretch>
        </p:blipFill>
        <p:spPr>
          <a:xfrm>
            <a:off x="3626094" y="5232863"/>
            <a:ext cx="1104900" cy="820618"/>
          </a:xfrm>
          <a:prstGeom prst="rect">
            <a:avLst/>
          </a:prstGeom>
        </p:spPr>
      </p:pic>
    </p:spTree>
    <p:extLst>
      <p:ext uri="{BB962C8B-B14F-4D97-AF65-F5344CB8AC3E}">
        <p14:creationId xmlns:p14="http://schemas.microsoft.com/office/powerpoint/2010/main" val="131560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52BE5-CBA4-4557-9091-54D9C47E9693}"/>
              </a:ext>
            </a:extLst>
          </p:cNvPr>
          <p:cNvSpPr>
            <a:spLocks noGrp="1"/>
          </p:cNvSpPr>
          <p:nvPr>
            <p:ph type="title"/>
            <p:custDataLst>
              <p:tags r:id="rId1"/>
            </p:custDataLst>
          </p:nvPr>
        </p:nvSpPr>
        <p:spPr>
          <a:xfrm>
            <a:off x="1451579" y="1212980"/>
            <a:ext cx="9603275" cy="640774"/>
          </a:xfrm>
        </p:spPr>
        <p:txBody>
          <a:bodyPr>
            <a:normAutofit/>
          </a:bodyPr>
          <a:lstStyle/>
          <a:p>
            <a:r>
              <a:rPr lang="fr-FR" sz="4000" i="0" dirty="0">
                <a:effectLst/>
              </a:rPr>
              <a:t>DROIT CIVIL - procédure applicable ?</a:t>
            </a:r>
            <a:endParaRPr lang="fr-CA" sz="4000" dirty="0"/>
          </a:p>
        </p:txBody>
      </p:sp>
      <p:sp>
        <p:nvSpPr>
          <p:cNvPr id="3" name="Espace réservé du contenu 2">
            <a:extLst>
              <a:ext uri="{FF2B5EF4-FFF2-40B4-BE49-F238E27FC236}">
                <a16:creationId xmlns:a16="http://schemas.microsoft.com/office/drawing/2014/main" id="{4F8982A6-1D3B-4D19-8658-1CA3295AFA4F}"/>
              </a:ext>
            </a:extLst>
          </p:cNvPr>
          <p:cNvSpPr>
            <a:spLocks noGrp="1"/>
          </p:cNvSpPr>
          <p:nvPr>
            <p:ph idx="1"/>
            <p:custDataLst>
              <p:tags r:id="rId2"/>
            </p:custDataLst>
          </p:nvPr>
        </p:nvSpPr>
        <p:spPr/>
        <p:txBody>
          <a:bodyPr/>
          <a:lstStyle/>
          <a:p>
            <a:r>
              <a:rPr lang="fr-FR" sz="1800" b="1" i="0" u="none" strike="noStrike" dirty="0">
                <a:solidFill>
                  <a:srgbClr val="027ABB"/>
                </a:solidFill>
                <a:effectLst/>
                <a:latin typeface="Arial" panose="020B0604020202020204" pitchFamily="34" charset="0"/>
              </a:rPr>
              <a:t>Article 74 </a:t>
            </a:r>
            <a:r>
              <a:rPr lang="fr-FR" sz="1800" b="1" i="0" u="none" strike="noStrike" dirty="0" err="1">
                <a:solidFill>
                  <a:srgbClr val="027ABB"/>
                </a:solidFill>
                <a:effectLst/>
                <a:latin typeface="Arial" panose="020B0604020202020204" pitchFamily="34" charset="0"/>
              </a:rPr>
              <a:t>Lcv</a:t>
            </a:r>
            <a:r>
              <a:rPr lang="fr-FR" sz="1800" b="1" i="0" dirty="0">
                <a:solidFill>
                  <a:srgbClr val="000000"/>
                </a:solidFill>
                <a:effectLst/>
                <a:latin typeface="Arial" panose="020B0604020202020204" pitchFamily="34" charset="0"/>
              </a:rPr>
              <a:t>.</a:t>
            </a:r>
            <a:r>
              <a:rPr lang="fr-FR" b="0" i="0" dirty="0">
                <a:solidFill>
                  <a:srgbClr val="000000"/>
                </a:solidFill>
                <a:effectLst/>
                <a:latin typeface="Arial" panose="020B0604020202020204" pitchFamily="34" charset="0"/>
              </a:rPr>
              <a:t> Sous réserve des autres dispositions du présent chapitre et de celles d’une loi particulière, </a:t>
            </a:r>
            <a:r>
              <a:rPr lang="fr-FR" b="1" i="0" dirty="0">
                <a:solidFill>
                  <a:srgbClr val="000000"/>
                </a:solidFill>
                <a:effectLst/>
                <a:latin typeface="Arial" panose="020B0604020202020204" pitchFamily="34" charset="0"/>
              </a:rPr>
              <a:t>la procédure applicable dans tout recours intenté devant la cour municipale est édictée au </a:t>
            </a:r>
            <a:r>
              <a:rPr lang="fr-FR" b="1" i="0" u="none" strike="noStrike" dirty="0">
                <a:solidFill>
                  <a:srgbClr val="027ABB"/>
                </a:solidFill>
                <a:effectLst/>
                <a:latin typeface="Arial" panose="020B0604020202020204" pitchFamily="34" charset="0"/>
                <a:hlinkClick r:id="rId4"/>
              </a:rPr>
              <a:t>Code de procédure civile (chapitre C‐25.01</a:t>
            </a:r>
            <a:r>
              <a:rPr lang="fr-FR" b="1" i="0" dirty="0">
                <a:solidFill>
                  <a:srgbClr val="000000"/>
                </a:solidFill>
                <a:effectLst/>
                <a:latin typeface="Arial" panose="020B0604020202020204" pitchFamily="34" charset="0"/>
              </a:rPr>
              <a:t>)</a:t>
            </a:r>
            <a:r>
              <a:rPr lang="fr-FR" b="0" i="0" dirty="0">
                <a:solidFill>
                  <a:srgbClr val="000000"/>
                </a:solidFill>
                <a:effectLst/>
                <a:latin typeface="Arial" panose="020B0604020202020204" pitchFamily="34" charset="0"/>
              </a:rPr>
              <a:t>, sauf en matière de poursuite pénale.</a:t>
            </a:r>
          </a:p>
          <a:p>
            <a:endParaRPr lang="fr-FR" dirty="0">
              <a:solidFill>
                <a:srgbClr val="000000"/>
              </a:solidFill>
              <a:latin typeface="Arial" panose="020B0604020202020204" pitchFamily="34" charset="0"/>
            </a:endParaRPr>
          </a:p>
          <a:p>
            <a:r>
              <a:rPr lang="fr-FR" b="0" i="0" dirty="0">
                <a:solidFill>
                  <a:srgbClr val="000000"/>
                </a:solidFill>
                <a:effectLst/>
                <a:latin typeface="Arial" panose="020B0604020202020204" pitchFamily="34" charset="0"/>
              </a:rPr>
              <a:t>Le timbre judiciaire devra être payé à la cour municipale plutôt qu’au palai</a:t>
            </a:r>
            <a:r>
              <a:rPr lang="fr-FR" dirty="0">
                <a:solidFill>
                  <a:srgbClr val="000000"/>
                </a:solidFill>
                <a:latin typeface="Arial" panose="020B0604020202020204" pitchFamily="34" charset="0"/>
              </a:rPr>
              <a:t>s de justice. (Demande introductive d’instance entre 184$ et 867$)  (La réponse entre 92,25$ et 217$)</a:t>
            </a:r>
            <a:endParaRPr lang="fr-FR" b="0" i="0" dirty="0">
              <a:solidFill>
                <a:srgbClr val="000000"/>
              </a:solidFill>
              <a:effectLst/>
              <a:latin typeface="Arial" panose="020B0604020202020204" pitchFamily="34" charset="0"/>
            </a:endParaRPr>
          </a:p>
          <a:p>
            <a:pPr marL="0" indent="0">
              <a:buNone/>
            </a:pPr>
            <a:endParaRPr lang="fr-FR" dirty="0">
              <a:solidFill>
                <a:srgbClr val="000000"/>
              </a:solidFill>
              <a:latin typeface="Arial" panose="020B0604020202020204" pitchFamily="34" charset="0"/>
            </a:endParaRPr>
          </a:p>
        </p:txBody>
      </p:sp>
    </p:spTree>
    <p:extLst>
      <p:ext uri="{BB962C8B-B14F-4D97-AF65-F5344CB8AC3E}">
        <p14:creationId xmlns:p14="http://schemas.microsoft.com/office/powerpoint/2010/main" val="268674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BE8B2-C440-45E4-9C36-3AC11D633E3D}"/>
              </a:ext>
            </a:extLst>
          </p:cNvPr>
          <p:cNvSpPr>
            <a:spLocks noGrp="1"/>
          </p:cNvSpPr>
          <p:nvPr>
            <p:ph type="title"/>
            <p:custDataLst>
              <p:tags r:id="rId1"/>
            </p:custDataLst>
          </p:nvPr>
        </p:nvSpPr>
        <p:spPr>
          <a:xfrm>
            <a:off x="1451579" y="1166327"/>
            <a:ext cx="9603275" cy="687427"/>
          </a:xfrm>
        </p:spPr>
        <p:txBody>
          <a:bodyPr/>
          <a:lstStyle/>
          <a:p>
            <a:r>
              <a:rPr lang="fr-CA" dirty="0"/>
              <a:t>DROIT CIVIL - Code de procédure civile</a:t>
            </a:r>
          </a:p>
        </p:txBody>
      </p:sp>
      <p:sp>
        <p:nvSpPr>
          <p:cNvPr id="3" name="Espace réservé du contenu 2">
            <a:extLst>
              <a:ext uri="{FF2B5EF4-FFF2-40B4-BE49-F238E27FC236}">
                <a16:creationId xmlns:a16="http://schemas.microsoft.com/office/drawing/2014/main" id="{E3BB8DF3-2242-41FA-B712-4E45832BBB37}"/>
              </a:ext>
            </a:extLst>
          </p:cNvPr>
          <p:cNvSpPr>
            <a:spLocks noGrp="1"/>
          </p:cNvSpPr>
          <p:nvPr>
            <p:ph idx="1"/>
            <p:custDataLst>
              <p:tags r:id="rId2"/>
            </p:custDataLst>
          </p:nvPr>
        </p:nvSpPr>
        <p:spPr/>
        <p:txBody>
          <a:bodyPr>
            <a:normAutofit fontScale="92500" lnSpcReduction="20000"/>
          </a:bodyPr>
          <a:lstStyle/>
          <a:p>
            <a:pPr marL="0" indent="0" algn="l">
              <a:spcBef>
                <a:spcPts val="1400"/>
              </a:spcBef>
              <a:buNone/>
            </a:pPr>
            <a:r>
              <a:rPr lang="fr-FR" sz="1800" b="0" i="0" cap="all" dirty="0">
                <a:solidFill>
                  <a:srgbClr val="000000"/>
                </a:solidFill>
                <a:effectLst/>
                <a:latin typeface="Arial" panose="020B0604020202020204" pitchFamily="34" charset="0"/>
              </a:rPr>
              <a:t>LES PRINCIPES DE LA PROCÉDURE APPLICABLE DEVANT LES TRIBUNAUX DE L’ORDRE JUDICIAIRE</a:t>
            </a:r>
          </a:p>
          <a:p>
            <a:pPr marL="0" indent="0" algn="just">
              <a:spcBef>
                <a:spcPts val="1094"/>
              </a:spcBef>
              <a:spcAft>
                <a:spcPts val="1200"/>
              </a:spcAft>
              <a:buNone/>
            </a:pPr>
            <a:r>
              <a:rPr lang="fr-FR" sz="1800" b="1" i="0" dirty="0">
                <a:solidFill>
                  <a:srgbClr val="000000"/>
                </a:solidFill>
                <a:effectLst/>
                <a:latin typeface="Arial" panose="020B0604020202020204" pitchFamily="34" charset="0"/>
              </a:rPr>
              <a:t>Article 8 </a:t>
            </a:r>
            <a:r>
              <a:rPr lang="fr-FR" sz="1800" b="1" i="0" dirty="0" err="1">
                <a:solidFill>
                  <a:srgbClr val="000000"/>
                </a:solidFill>
                <a:effectLst/>
                <a:latin typeface="Arial" panose="020B0604020202020204" pitchFamily="34" charset="0"/>
              </a:rPr>
              <a:t>Cpc</a:t>
            </a:r>
            <a:r>
              <a:rPr lang="fr-FR" sz="1800" b="1" i="0" dirty="0">
                <a:solidFill>
                  <a:srgbClr val="000000"/>
                </a:solidFill>
                <a:effectLst/>
                <a:latin typeface="Arial" panose="020B0604020202020204" pitchFamily="34" charset="0"/>
              </a:rPr>
              <a:t>.:</a:t>
            </a:r>
            <a:r>
              <a:rPr lang="fr-FR" b="0" i="0" dirty="0">
                <a:solidFill>
                  <a:srgbClr val="000000"/>
                </a:solidFill>
                <a:effectLst/>
                <a:latin typeface="Arial" panose="020B0604020202020204" pitchFamily="34" charset="0"/>
              </a:rPr>
              <a:t> La justice civile publique est administrée par les tribunaux de l’ordre judiciaire qui relèvent de l’autorité législative du Québec. Ceux qui exercent leur compétence sur l’ensemble du territoire du Québec sont la Cour d’appel, la Cour supérieure et la Cour du Québec.</a:t>
            </a:r>
          </a:p>
          <a:p>
            <a:pPr marL="0" indent="0" algn="just">
              <a:spcBef>
                <a:spcPts val="1300"/>
              </a:spcBef>
              <a:spcAft>
                <a:spcPts val="1200"/>
              </a:spcAft>
              <a:buNone/>
            </a:pPr>
            <a:r>
              <a:rPr lang="fr-FR" b="1" i="0" dirty="0">
                <a:solidFill>
                  <a:srgbClr val="000000"/>
                </a:solidFill>
                <a:effectLst/>
                <a:latin typeface="Arial" panose="020B0604020202020204" pitchFamily="34" charset="0"/>
              </a:rPr>
              <a:t>Les cours municipales </a:t>
            </a:r>
            <a:r>
              <a:rPr lang="fr-FR" b="0" i="0" dirty="0">
                <a:solidFill>
                  <a:srgbClr val="000000"/>
                </a:solidFill>
                <a:effectLst/>
                <a:latin typeface="Arial" panose="020B0604020202020204" pitchFamily="34" charset="0"/>
              </a:rPr>
              <a:t>exercent une compétence civile </a:t>
            </a:r>
            <a:r>
              <a:rPr lang="fr-FR" b="1" i="0" dirty="0">
                <a:solidFill>
                  <a:srgbClr val="000000"/>
                </a:solidFill>
                <a:effectLst/>
                <a:latin typeface="Arial" panose="020B0604020202020204" pitchFamily="34" charset="0"/>
              </a:rPr>
              <a:t>dans les matières qui leur sont attribuées par les lois particulières,</a:t>
            </a:r>
            <a:r>
              <a:rPr lang="fr-FR" b="0" i="0" dirty="0">
                <a:solidFill>
                  <a:srgbClr val="000000"/>
                </a:solidFill>
                <a:effectLst/>
                <a:latin typeface="Arial" panose="020B0604020202020204" pitchFamily="34" charset="0"/>
              </a:rPr>
              <a:t> </a:t>
            </a:r>
            <a:r>
              <a:rPr lang="fr-FR" b="0" i="0" u="sng" dirty="0">
                <a:solidFill>
                  <a:srgbClr val="000000"/>
                </a:solidFill>
                <a:effectLst/>
                <a:latin typeface="Arial" panose="020B0604020202020204" pitchFamily="34" charset="0"/>
              </a:rPr>
              <a:t>mais sur le seul territoire délimité par ces lois et leurs actes constitutifs.</a:t>
            </a:r>
          </a:p>
          <a:p>
            <a:endParaRPr lang="fr-CA" dirty="0"/>
          </a:p>
        </p:txBody>
      </p:sp>
    </p:spTree>
    <p:extLst>
      <p:ext uri="{BB962C8B-B14F-4D97-AF65-F5344CB8AC3E}">
        <p14:creationId xmlns:p14="http://schemas.microsoft.com/office/powerpoint/2010/main" val="391048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91505F-3198-4CB2-B48E-379287AA3932}"/>
              </a:ext>
            </a:extLst>
          </p:cNvPr>
          <p:cNvSpPr>
            <a:spLocks noGrp="1"/>
          </p:cNvSpPr>
          <p:nvPr>
            <p:ph type="title"/>
            <p:custDataLst>
              <p:tags r:id="rId1"/>
            </p:custDataLst>
          </p:nvPr>
        </p:nvSpPr>
        <p:spPr>
          <a:xfrm>
            <a:off x="1447191" y="942392"/>
            <a:ext cx="9607661" cy="905068"/>
          </a:xfrm>
        </p:spPr>
        <p:txBody>
          <a:bodyPr vert="horz" lIns="91440" tIns="45720" rIns="91440" bIns="0" rtlCol="0" anchor="b">
            <a:normAutofit/>
          </a:bodyPr>
          <a:lstStyle/>
          <a:p>
            <a:r>
              <a:rPr lang="en-US" sz="5000" dirty="0"/>
              <a:t>Droit </a:t>
            </a:r>
            <a:r>
              <a:rPr lang="en-US" sz="5000" dirty="0" err="1"/>
              <a:t>pénal</a:t>
            </a:r>
            <a:endParaRPr lang="en-US" sz="5000" dirty="0"/>
          </a:p>
        </p:txBody>
      </p:sp>
      <p:sp>
        <p:nvSpPr>
          <p:cNvPr id="3" name="Espace réservé du texte 2">
            <a:extLst>
              <a:ext uri="{FF2B5EF4-FFF2-40B4-BE49-F238E27FC236}">
                <a16:creationId xmlns:a16="http://schemas.microsoft.com/office/drawing/2014/main" id="{E23C1687-012A-D944-9225-15F0792BEC0E}"/>
              </a:ext>
            </a:extLst>
          </p:cNvPr>
          <p:cNvSpPr>
            <a:spLocks noGrp="1"/>
          </p:cNvSpPr>
          <p:nvPr>
            <p:ph type="body" idx="1"/>
            <p:custDataLst>
              <p:tags r:id="rId2"/>
            </p:custDataLst>
          </p:nvPr>
        </p:nvSpPr>
        <p:spPr>
          <a:xfrm>
            <a:off x="1447191" y="2019550"/>
            <a:ext cx="4645152" cy="547188"/>
          </a:xfrm>
        </p:spPr>
        <p:txBody>
          <a:bodyPr/>
          <a:lstStyle/>
          <a:p>
            <a:pPr algn="ctr"/>
            <a:r>
              <a:rPr lang="fr-CA" dirty="0"/>
              <a:t>Compétence exclusive</a:t>
            </a:r>
          </a:p>
        </p:txBody>
      </p:sp>
      <p:sp>
        <p:nvSpPr>
          <p:cNvPr id="4" name="Espace réservé du contenu 3">
            <a:extLst>
              <a:ext uri="{FF2B5EF4-FFF2-40B4-BE49-F238E27FC236}">
                <a16:creationId xmlns:a16="http://schemas.microsoft.com/office/drawing/2014/main" id="{16DBA55C-B265-D77A-D2BA-EEF6031840A4}"/>
              </a:ext>
            </a:extLst>
          </p:cNvPr>
          <p:cNvSpPr>
            <a:spLocks noGrp="1"/>
          </p:cNvSpPr>
          <p:nvPr>
            <p:ph sz="half" idx="2"/>
            <p:custDataLst>
              <p:tags r:id="rId3"/>
            </p:custDataLst>
          </p:nvPr>
        </p:nvSpPr>
        <p:spPr>
          <a:xfrm>
            <a:off x="1447191" y="2566738"/>
            <a:ext cx="4645152" cy="3256545"/>
          </a:xfrm>
        </p:spPr>
        <p:txBody>
          <a:bodyPr>
            <a:normAutofit fontScale="85000" lnSpcReduction="20000"/>
          </a:bodyPr>
          <a:lstStyle/>
          <a:p>
            <a:r>
              <a:rPr lang="fr-CA" dirty="0"/>
              <a:t>Infractions aux règlements municipaux : (art. 30 LCM)</a:t>
            </a:r>
          </a:p>
          <a:p>
            <a:pPr marL="0" indent="0" algn="just">
              <a:buNone/>
            </a:pPr>
            <a:r>
              <a:rPr lang="fr-CA" i="1" dirty="0"/>
              <a:t>Dès qu’un règlement ou, selon le cas, qu’une entente portant sur l’établissement de la cour municipale entre en vigueur et qu’un juge est nommé, nul juge de la Cour du Québec </a:t>
            </a:r>
            <a:r>
              <a:rPr lang="fr-CA" dirty="0"/>
              <a:t>[…]</a:t>
            </a:r>
            <a:r>
              <a:rPr lang="fr-CA" i="1" dirty="0"/>
              <a:t>, ou nul juge de paix, </a:t>
            </a:r>
            <a:r>
              <a:rPr lang="fr-CA" dirty="0"/>
              <a:t>[…]</a:t>
            </a:r>
            <a:r>
              <a:rPr lang="fr-CA" i="1" dirty="0"/>
              <a:t>, ne peut </a:t>
            </a:r>
            <a:r>
              <a:rPr lang="fr-CA" dirty="0"/>
              <a:t>[…]</a:t>
            </a:r>
            <a:r>
              <a:rPr lang="fr-CA" i="1" dirty="0"/>
              <a:t> connaître des infractions aux dispositions de la charte de la municipalité, d’un règlement, d’une résolution ou d’une ordonnance de la municipalité, à moins que le juge municipal ne renvoie la cause devant un tel juge.</a:t>
            </a:r>
          </a:p>
        </p:txBody>
      </p:sp>
      <p:sp>
        <p:nvSpPr>
          <p:cNvPr id="5" name="Espace réservé du texte 4">
            <a:extLst>
              <a:ext uri="{FF2B5EF4-FFF2-40B4-BE49-F238E27FC236}">
                <a16:creationId xmlns:a16="http://schemas.microsoft.com/office/drawing/2014/main" id="{B9A9224F-8826-80D3-EAFA-80078F8A7FA7}"/>
              </a:ext>
            </a:extLst>
          </p:cNvPr>
          <p:cNvSpPr>
            <a:spLocks noGrp="1"/>
          </p:cNvSpPr>
          <p:nvPr>
            <p:ph type="body" sz="quarter" idx="3"/>
            <p:custDataLst>
              <p:tags r:id="rId4"/>
            </p:custDataLst>
          </p:nvPr>
        </p:nvSpPr>
        <p:spPr>
          <a:xfrm>
            <a:off x="6412362" y="2023003"/>
            <a:ext cx="4645152" cy="543735"/>
          </a:xfrm>
        </p:spPr>
        <p:txBody>
          <a:bodyPr/>
          <a:lstStyle/>
          <a:p>
            <a:pPr algn="ctr"/>
            <a:r>
              <a:rPr lang="fr-CA" dirty="0"/>
              <a:t>Compétence partagée</a:t>
            </a:r>
          </a:p>
        </p:txBody>
      </p:sp>
      <p:sp>
        <p:nvSpPr>
          <p:cNvPr id="6" name="Espace réservé du contenu 5">
            <a:extLst>
              <a:ext uri="{FF2B5EF4-FFF2-40B4-BE49-F238E27FC236}">
                <a16:creationId xmlns:a16="http://schemas.microsoft.com/office/drawing/2014/main" id="{777971A3-7301-5137-62CD-E36279A39C38}"/>
              </a:ext>
            </a:extLst>
          </p:cNvPr>
          <p:cNvSpPr>
            <a:spLocks noGrp="1"/>
          </p:cNvSpPr>
          <p:nvPr>
            <p:ph sz="quarter" idx="4"/>
            <p:custDataLst>
              <p:tags r:id="rId5"/>
            </p:custDataLst>
          </p:nvPr>
        </p:nvSpPr>
        <p:spPr>
          <a:xfrm>
            <a:off x="6412362" y="2566739"/>
            <a:ext cx="4645152" cy="2892124"/>
          </a:xfrm>
        </p:spPr>
        <p:txBody>
          <a:bodyPr>
            <a:normAutofit fontScale="85000" lnSpcReduction="20000"/>
          </a:bodyPr>
          <a:lstStyle/>
          <a:p>
            <a:r>
              <a:rPr lang="fr-CA" dirty="0"/>
              <a:t>Si le législateur le décrète spécifiquement dans la loi.</a:t>
            </a:r>
          </a:p>
          <a:p>
            <a:r>
              <a:rPr lang="fr-CA" dirty="0"/>
              <a:t>La juridiction est alors partagée avec la Cour du Québec</a:t>
            </a:r>
          </a:p>
        </p:txBody>
      </p:sp>
    </p:spTree>
    <p:extLst>
      <p:ext uri="{BB962C8B-B14F-4D97-AF65-F5344CB8AC3E}">
        <p14:creationId xmlns:p14="http://schemas.microsoft.com/office/powerpoint/2010/main" val="4057916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3B75A7-0561-4996-95F8-E7F52D28CEDB}"/>
              </a:ext>
            </a:extLst>
          </p:cNvPr>
          <p:cNvSpPr>
            <a:spLocks noGrp="1"/>
          </p:cNvSpPr>
          <p:nvPr>
            <p:ph type="title"/>
            <p:custDataLst>
              <p:tags r:id="rId2"/>
            </p:custDataLst>
          </p:nvPr>
        </p:nvSpPr>
        <p:spPr>
          <a:xfrm>
            <a:off x="1451579" y="1119673"/>
            <a:ext cx="9603275" cy="734081"/>
          </a:xfrm>
        </p:spPr>
        <p:txBody>
          <a:bodyPr>
            <a:normAutofit/>
          </a:bodyPr>
          <a:lstStyle/>
          <a:p>
            <a:r>
              <a:rPr lang="fr-CA" sz="4000" dirty="0"/>
              <a:t>DROIT PÉNAL - JURIDICTIONS</a:t>
            </a:r>
          </a:p>
        </p:txBody>
      </p:sp>
      <p:cxnSp>
        <p:nvCxnSpPr>
          <p:cNvPr id="11"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Espace réservé du contenu 2">
            <a:extLst>
              <a:ext uri="{FF2B5EF4-FFF2-40B4-BE49-F238E27FC236}">
                <a16:creationId xmlns:a16="http://schemas.microsoft.com/office/drawing/2014/main" id="{CF78BB68-70A2-434E-9CC7-855FA9FD1FB4}"/>
              </a:ext>
            </a:extLst>
          </p:cNvPr>
          <p:cNvGraphicFramePr>
            <a:graphicFrameLocks noGrp="1"/>
          </p:cNvGraphicFramePr>
          <p:nvPr>
            <p:ph idx="1"/>
            <p:custDataLst>
              <p:tags r:id="rId5"/>
            </p:custDataLst>
            <p:extLst>
              <p:ext uri="{D42A27DB-BD31-4B8C-83A1-F6EECF244321}">
                <p14:modId xmlns:p14="http://schemas.microsoft.com/office/powerpoint/2010/main" val="934221018"/>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31734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3B75A7-0561-4996-95F8-E7F52D28CEDB}"/>
              </a:ext>
            </a:extLst>
          </p:cNvPr>
          <p:cNvSpPr>
            <a:spLocks noGrp="1"/>
          </p:cNvSpPr>
          <p:nvPr>
            <p:ph type="title"/>
            <p:custDataLst>
              <p:tags r:id="rId2"/>
            </p:custDataLst>
          </p:nvPr>
        </p:nvSpPr>
        <p:spPr>
          <a:xfrm>
            <a:off x="1451579" y="1082351"/>
            <a:ext cx="9603275" cy="771403"/>
          </a:xfrm>
        </p:spPr>
        <p:txBody>
          <a:bodyPr>
            <a:normAutofit/>
          </a:bodyPr>
          <a:lstStyle/>
          <a:p>
            <a:r>
              <a:rPr lang="fr-CA" sz="4000" dirty="0"/>
              <a:t>DROIT PÉNAL - JURIDICTIONS</a:t>
            </a:r>
          </a:p>
        </p:txBody>
      </p:sp>
      <p:cxnSp>
        <p:nvCxnSpPr>
          <p:cNvPr id="11"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Espace réservé du contenu 2">
            <a:extLst>
              <a:ext uri="{FF2B5EF4-FFF2-40B4-BE49-F238E27FC236}">
                <a16:creationId xmlns:a16="http://schemas.microsoft.com/office/drawing/2014/main" id="{CF78BB68-70A2-434E-9CC7-855FA9FD1FB4}"/>
              </a:ext>
            </a:extLst>
          </p:cNvPr>
          <p:cNvGraphicFramePr>
            <a:graphicFrameLocks noGrp="1"/>
          </p:cNvGraphicFramePr>
          <p:nvPr>
            <p:ph idx="1"/>
            <p:custDataLst>
              <p:tags r:id="rId5"/>
            </p:custDataLst>
            <p:extLst>
              <p:ext uri="{D42A27DB-BD31-4B8C-83A1-F6EECF244321}">
                <p14:modId xmlns:p14="http://schemas.microsoft.com/office/powerpoint/2010/main" val="3238973662"/>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58493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3B75A7-0561-4996-95F8-E7F52D28CEDB}"/>
              </a:ext>
            </a:extLst>
          </p:cNvPr>
          <p:cNvSpPr>
            <a:spLocks noGrp="1"/>
          </p:cNvSpPr>
          <p:nvPr>
            <p:ph type="title"/>
            <p:custDataLst>
              <p:tags r:id="rId2"/>
            </p:custDataLst>
          </p:nvPr>
        </p:nvSpPr>
        <p:spPr>
          <a:xfrm>
            <a:off x="1451579" y="1073020"/>
            <a:ext cx="9603275" cy="780734"/>
          </a:xfrm>
        </p:spPr>
        <p:txBody>
          <a:bodyPr>
            <a:normAutofit/>
          </a:bodyPr>
          <a:lstStyle/>
          <a:p>
            <a:r>
              <a:rPr lang="fr-CA" sz="4000" dirty="0"/>
              <a:t>DROIT PÉNAL - JURIDICTIONS</a:t>
            </a:r>
          </a:p>
        </p:txBody>
      </p:sp>
      <p:cxnSp>
        <p:nvCxnSpPr>
          <p:cNvPr id="11"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Espace réservé du contenu 2">
            <a:extLst>
              <a:ext uri="{FF2B5EF4-FFF2-40B4-BE49-F238E27FC236}">
                <a16:creationId xmlns:a16="http://schemas.microsoft.com/office/drawing/2014/main" id="{CF78BB68-70A2-434E-9CC7-855FA9FD1FB4}"/>
              </a:ext>
            </a:extLst>
          </p:cNvPr>
          <p:cNvGraphicFramePr>
            <a:graphicFrameLocks noGrp="1"/>
          </p:cNvGraphicFramePr>
          <p:nvPr>
            <p:ph idx="1"/>
            <p:custDataLst>
              <p:tags r:id="rId5"/>
            </p:custDataLst>
            <p:extLst>
              <p:ext uri="{D42A27DB-BD31-4B8C-83A1-F6EECF244321}">
                <p14:modId xmlns:p14="http://schemas.microsoft.com/office/powerpoint/2010/main" val="1010340152"/>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ZoneTexte 2">
            <a:extLst>
              <a:ext uri="{FF2B5EF4-FFF2-40B4-BE49-F238E27FC236}">
                <a16:creationId xmlns:a16="http://schemas.microsoft.com/office/drawing/2014/main" id="{831754CC-6264-986C-0ED0-3039BED620E2}"/>
              </a:ext>
            </a:extLst>
          </p:cNvPr>
          <p:cNvSpPr txBox="1"/>
          <p:nvPr/>
        </p:nvSpPr>
        <p:spPr>
          <a:xfrm>
            <a:off x="1996752" y="4646645"/>
            <a:ext cx="8369560" cy="923330"/>
          </a:xfrm>
          <a:prstGeom prst="rect">
            <a:avLst/>
          </a:prstGeom>
          <a:solidFill>
            <a:schemeClr val="accent1"/>
          </a:solidFill>
        </p:spPr>
        <p:txBody>
          <a:bodyPr wrap="square" rtlCol="0">
            <a:spAutoFit/>
          </a:bodyPr>
          <a:lstStyle/>
          <a:p>
            <a:r>
              <a:rPr lang="fr-CA" dirty="0">
                <a:solidFill>
                  <a:schemeClr val="bg1"/>
                </a:solidFill>
              </a:rPr>
              <a:t>ATTENTION :  Voir à ce que les règlements municipaux n’entrent pas en conflit avec les lois et les règlements provinciaux.  Voir également à ce que les tables d’amendes concordent.</a:t>
            </a:r>
          </a:p>
        </p:txBody>
      </p:sp>
    </p:spTree>
    <p:extLst>
      <p:ext uri="{BB962C8B-B14F-4D97-AF65-F5344CB8AC3E}">
        <p14:creationId xmlns:p14="http://schemas.microsoft.com/office/powerpoint/2010/main" val="138156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224CE-C4AF-CA49-129E-07C948048175}"/>
              </a:ext>
            </a:extLst>
          </p:cNvPr>
          <p:cNvSpPr>
            <a:spLocks noGrp="1"/>
          </p:cNvSpPr>
          <p:nvPr>
            <p:ph type="title"/>
          </p:nvPr>
        </p:nvSpPr>
        <p:spPr/>
        <p:txBody>
          <a:bodyPr>
            <a:normAutofit fontScale="90000"/>
          </a:bodyPr>
          <a:lstStyle/>
          <a:p>
            <a:r>
              <a:rPr lang="fr-CA" sz="3600" dirty="0"/>
              <a:t>Droit pénal – ordonnance</a:t>
            </a:r>
            <a:br>
              <a:rPr lang="fr-CA" dirty="0"/>
            </a:br>
            <a:r>
              <a:rPr lang="fr-CA" sz="1600" dirty="0"/>
              <a:t>* Centre de l'auto Poulin c. Ville de Farnham, 2021 QCCS 1062 (CanLII), juge Claude Dallaire</a:t>
            </a:r>
            <a:br>
              <a:rPr lang="fr-CA" dirty="0"/>
            </a:br>
            <a:endParaRPr lang="fr-CA" dirty="0"/>
          </a:p>
        </p:txBody>
      </p:sp>
      <p:sp>
        <p:nvSpPr>
          <p:cNvPr id="3" name="Espace réservé du contenu 2">
            <a:extLst>
              <a:ext uri="{FF2B5EF4-FFF2-40B4-BE49-F238E27FC236}">
                <a16:creationId xmlns:a16="http://schemas.microsoft.com/office/drawing/2014/main" id="{CD559F66-11CD-C0D0-EB4D-C5E0A41D4619}"/>
              </a:ext>
            </a:extLst>
          </p:cNvPr>
          <p:cNvSpPr>
            <a:spLocks noGrp="1"/>
          </p:cNvSpPr>
          <p:nvPr>
            <p:ph idx="1"/>
          </p:nvPr>
        </p:nvSpPr>
        <p:spPr/>
        <p:txBody>
          <a:bodyPr>
            <a:normAutofit lnSpcReduction="10000"/>
          </a:bodyPr>
          <a:lstStyle/>
          <a:p>
            <a:pPr marL="0" indent="0">
              <a:buNone/>
            </a:pPr>
            <a:r>
              <a:rPr lang="fr-CA" dirty="0"/>
              <a:t>[71]        En effet, le simple paiement d’une amende, pour avoir contrevenu au règlement sur les nuisances, à titre d’exemple, ne règle pas le problème des nuisances constaté chez les appelantes. Si rien de plus n’était fait qu’engranger le montant des amendes, ces nuisances continueraient de demeurer sur le terrain des appelantes.</a:t>
            </a:r>
          </a:p>
          <a:p>
            <a:endParaRPr lang="fr-CA" dirty="0"/>
          </a:p>
          <a:p>
            <a:pPr marL="0" indent="0">
              <a:buNone/>
            </a:pPr>
            <a:r>
              <a:rPr lang="fr-CA" dirty="0"/>
              <a:t>[72]        Ainsi, qu’une ordonnance force les appelantes à enlever ces biens de sur leur terrain, dans un certain délai, nous semble être une conséquence logique de la contravention avouée, et une mesure utile pour donner suite aux objectifs recherchés par le Règlement sur les nuisances, entre autres.</a:t>
            </a:r>
          </a:p>
        </p:txBody>
      </p:sp>
    </p:spTree>
    <p:extLst>
      <p:ext uri="{BB962C8B-B14F-4D97-AF65-F5344CB8AC3E}">
        <p14:creationId xmlns:p14="http://schemas.microsoft.com/office/powerpoint/2010/main" val="3725860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224CE-C4AF-CA49-129E-07C948048175}"/>
              </a:ext>
            </a:extLst>
          </p:cNvPr>
          <p:cNvSpPr>
            <a:spLocks noGrp="1"/>
          </p:cNvSpPr>
          <p:nvPr>
            <p:ph type="title"/>
          </p:nvPr>
        </p:nvSpPr>
        <p:spPr/>
        <p:txBody>
          <a:bodyPr>
            <a:normAutofit/>
          </a:bodyPr>
          <a:lstStyle/>
          <a:p>
            <a:r>
              <a:rPr lang="fr-CA" dirty="0"/>
              <a:t>Droit pénal – ordonnance</a:t>
            </a:r>
            <a:br>
              <a:rPr lang="fr-CA" dirty="0"/>
            </a:br>
            <a:r>
              <a:rPr lang="fr-CA" sz="1400" dirty="0"/>
              <a:t>* Centre de l'auto Poulin c. Ville de Farnham, 2021 QCCS 1062 (CanLII), juge Claude Dallaire</a:t>
            </a:r>
          </a:p>
        </p:txBody>
      </p:sp>
      <p:sp>
        <p:nvSpPr>
          <p:cNvPr id="3" name="Espace réservé du contenu 2">
            <a:extLst>
              <a:ext uri="{FF2B5EF4-FFF2-40B4-BE49-F238E27FC236}">
                <a16:creationId xmlns:a16="http://schemas.microsoft.com/office/drawing/2014/main" id="{CD559F66-11CD-C0D0-EB4D-C5E0A41D4619}"/>
              </a:ext>
            </a:extLst>
          </p:cNvPr>
          <p:cNvSpPr>
            <a:spLocks noGrp="1"/>
          </p:cNvSpPr>
          <p:nvPr>
            <p:ph idx="1"/>
          </p:nvPr>
        </p:nvSpPr>
        <p:spPr/>
        <p:txBody>
          <a:bodyPr>
            <a:normAutofit fontScale="70000" lnSpcReduction="20000"/>
          </a:bodyPr>
          <a:lstStyle/>
          <a:p>
            <a:pPr marL="0" indent="0">
              <a:buNone/>
            </a:pPr>
            <a:r>
              <a:rPr lang="fr-CA" dirty="0"/>
              <a:t>[73]        Si la juge municipale n’émet pas cette ordonnance, en conséquence des plaidoyers de culpabilité, </a:t>
            </a:r>
            <a:r>
              <a:rPr lang="fr-CA" b="1" dirty="0"/>
              <a:t>cela oblige la Ville à entreprendre un autre recours, probablement devant un autre forum, pour forcer les appelantes à retirer ces nuisances de sur leur terrain, ce qui nous paraît peu pratique ni proportionnel</a:t>
            </a:r>
            <a:r>
              <a:rPr lang="fr-CA" dirty="0"/>
              <a:t>, après que le contrevenant ait tout juste avoué sa culpabilité. </a:t>
            </a:r>
            <a:r>
              <a:rPr lang="fr-CA" b="1" dirty="0"/>
              <a:t>Ce serait là une dépense inutile de fonds des contribuables.</a:t>
            </a:r>
            <a:r>
              <a:rPr lang="fr-CA" dirty="0"/>
              <a:t>  </a:t>
            </a:r>
          </a:p>
          <a:p>
            <a:endParaRPr lang="fr-CA" dirty="0"/>
          </a:p>
          <a:p>
            <a:pPr marL="0" indent="0">
              <a:buNone/>
            </a:pPr>
            <a:r>
              <a:rPr lang="fr-CA" dirty="0"/>
              <a:t>[74]        Quelle serait alors la valeur ajoutée d’entreprendre une nouvelle procédure devant la Cour supérieure, vraisemblablement en injonction permanente, pour forcer les appelantes à retirer des biens nuisibles de leur propriété, alors qu’elles viennent tout juste de plaider coupable à une telle infraction?</a:t>
            </a:r>
          </a:p>
          <a:p>
            <a:endParaRPr lang="fr-CA" dirty="0"/>
          </a:p>
          <a:p>
            <a:pPr marL="0" indent="0">
              <a:buNone/>
            </a:pPr>
            <a:r>
              <a:rPr lang="fr-CA" dirty="0"/>
              <a:t>[75]        À notre avis, le but recherché par la réglementation en cause est mieux atteint par la permission faite aux juges des cours municipales, de prononcer sur-le-champ de telles ordonnances, tout particulièrement lorsque le contrevenant lui sert un plaidoyer de culpabilité sur un plateau d’argent, et qu’il en résulte un verdict de culpabilité. </a:t>
            </a:r>
            <a:r>
              <a:rPr lang="fr-CA" b="1" dirty="0"/>
              <a:t>C’est une illustration pratique de la maxime « faire d’une pierre deux coups », qui semble correspondre à un impératif d’efficacité juridictionnelle.</a:t>
            </a:r>
          </a:p>
          <a:p>
            <a:endParaRPr lang="fr-CA" dirty="0"/>
          </a:p>
        </p:txBody>
      </p:sp>
    </p:spTree>
    <p:extLst>
      <p:ext uri="{BB962C8B-B14F-4D97-AF65-F5344CB8AC3E}">
        <p14:creationId xmlns:p14="http://schemas.microsoft.com/office/powerpoint/2010/main" val="1447940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4F6621CF-F493-40D5-98AE-24A9D3AD4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3178" y="0"/>
            <a:ext cx="12194875" cy="4950268"/>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D39B30E-D69B-A5A1-25A6-41593BB62482}"/>
              </a:ext>
            </a:extLst>
          </p:cNvPr>
          <p:cNvSpPr>
            <a:spLocks noGrp="1"/>
          </p:cNvSpPr>
          <p:nvPr>
            <p:ph type="title"/>
            <p:custDataLst>
              <p:tags r:id="rId6"/>
            </p:custDataLst>
          </p:nvPr>
        </p:nvSpPr>
        <p:spPr>
          <a:xfrm>
            <a:off x="5078896" y="643467"/>
            <a:ext cx="5975956" cy="4127545"/>
          </a:xfrm>
        </p:spPr>
        <p:txBody>
          <a:bodyPr vert="horz" lIns="91440" tIns="45720" rIns="91440" bIns="0" rtlCol="0" anchor="ctr">
            <a:normAutofit/>
          </a:bodyPr>
          <a:lstStyle/>
          <a:p>
            <a:r>
              <a:rPr lang="en-US" sz="4800" dirty="0"/>
              <a:t>AVERTISSEMENT !</a:t>
            </a:r>
          </a:p>
        </p:txBody>
      </p:sp>
      <p:sp>
        <p:nvSpPr>
          <p:cNvPr id="20" name="Rectangle 19">
            <a:extLst>
              <a:ext uri="{FF2B5EF4-FFF2-40B4-BE49-F238E27FC236}">
                <a16:creationId xmlns:a16="http://schemas.microsoft.com/office/drawing/2014/main" id="{CADEE02A-D296-42EA-88F5-7803F69CE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a:off x="305" y="4950269"/>
            <a:ext cx="12191695" cy="1907732"/>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pic>
        <p:nvPicPr>
          <p:cNvPr id="6" name="Picture 5" descr="Panneau routier vierge">
            <a:extLst>
              <a:ext uri="{FF2B5EF4-FFF2-40B4-BE49-F238E27FC236}">
                <a16:creationId xmlns:a16="http://schemas.microsoft.com/office/drawing/2014/main" id="{7DF4DEC9-63F2-C3BE-F78E-380D68A825EE}"/>
              </a:ext>
            </a:extLst>
          </p:cNvPr>
          <p:cNvPicPr>
            <a:picLocks noChangeAspect="1"/>
          </p:cNvPicPr>
          <p:nvPr>
            <p:custDataLst>
              <p:tags r:id="rId8"/>
            </p:custDataLst>
          </p:nvPr>
        </p:nvPicPr>
        <p:blipFill rotWithShape="1">
          <a:blip r:embed="rId11"/>
          <a:srcRect l="46666" r="8063" b="-2"/>
          <a:stretch/>
        </p:blipFill>
        <p:spPr>
          <a:xfrm>
            <a:off x="3179" y="-2"/>
            <a:ext cx="4651117" cy="6858002"/>
          </a:xfrm>
          <a:prstGeom prst="rect">
            <a:avLst/>
          </a:prstGeom>
        </p:spPr>
      </p:pic>
    </p:spTree>
    <p:extLst>
      <p:ext uri="{BB962C8B-B14F-4D97-AF65-F5344CB8AC3E}">
        <p14:creationId xmlns:p14="http://schemas.microsoft.com/office/powerpoint/2010/main" val="157029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224CE-C4AF-CA49-129E-07C948048175}"/>
              </a:ext>
            </a:extLst>
          </p:cNvPr>
          <p:cNvSpPr>
            <a:spLocks noGrp="1"/>
          </p:cNvSpPr>
          <p:nvPr>
            <p:ph type="title"/>
          </p:nvPr>
        </p:nvSpPr>
        <p:spPr/>
        <p:txBody>
          <a:bodyPr>
            <a:normAutofit/>
          </a:bodyPr>
          <a:lstStyle/>
          <a:p>
            <a:r>
              <a:rPr lang="fr-CA" dirty="0"/>
              <a:t>Droit pénal – ordonnance</a:t>
            </a:r>
            <a:br>
              <a:rPr lang="fr-CA" dirty="0"/>
            </a:br>
            <a:r>
              <a:rPr lang="fr-CA" sz="1400" dirty="0"/>
              <a:t>* Ville de Laval c. Giguère, 2021 QCCS 3200 (CanLII), juge Myriam Lachance</a:t>
            </a:r>
            <a:br>
              <a:rPr lang="fr-CA" sz="1050" dirty="0"/>
            </a:br>
            <a:endParaRPr lang="fr-CA" sz="1400" dirty="0"/>
          </a:p>
        </p:txBody>
      </p:sp>
      <p:sp>
        <p:nvSpPr>
          <p:cNvPr id="3" name="Espace réservé du contenu 2">
            <a:extLst>
              <a:ext uri="{FF2B5EF4-FFF2-40B4-BE49-F238E27FC236}">
                <a16:creationId xmlns:a16="http://schemas.microsoft.com/office/drawing/2014/main" id="{CD559F66-11CD-C0D0-EB4D-C5E0A41D4619}"/>
              </a:ext>
            </a:extLst>
          </p:cNvPr>
          <p:cNvSpPr>
            <a:spLocks noGrp="1"/>
          </p:cNvSpPr>
          <p:nvPr>
            <p:ph idx="1"/>
          </p:nvPr>
        </p:nvSpPr>
        <p:spPr>
          <a:xfrm>
            <a:off x="1451579" y="2015732"/>
            <a:ext cx="9603275" cy="4037749"/>
          </a:xfrm>
        </p:spPr>
        <p:txBody>
          <a:bodyPr>
            <a:normAutofit fontScale="85000" lnSpcReduction="20000"/>
          </a:bodyPr>
          <a:lstStyle/>
          <a:p>
            <a:pPr marL="0" indent="0">
              <a:buNone/>
            </a:pPr>
            <a:r>
              <a:rPr lang="fr-CA" dirty="0"/>
              <a:t>[119]     Les articles 56-61 L.C.M. ajoutent plutôt des pouvoirs aux municipalités en leur permettant l’exécution efficace de l’ordonnance émise par le juge suite à une déclaration de culpabilité pour une infraction d’insalubrité ou de nuisance, ce que ne prévoit pas l’article 29 </a:t>
            </a:r>
            <a:r>
              <a:rPr lang="fr-CA" dirty="0" err="1"/>
              <a:t>L.c.m</a:t>
            </a:r>
            <a:r>
              <a:rPr lang="fr-CA" dirty="0"/>
              <a:t>.</a:t>
            </a:r>
          </a:p>
          <a:p>
            <a:pPr marL="0" indent="0">
              <a:buNone/>
            </a:pPr>
            <a:endParaRPr lang="fr-CA" dirty="0"/>
          </a:p>
          <a:p>
            <a:pPr marL="0" indent="0">
              <a:buNone/>
            </a:pPr>
            <a:r>
              <a:rPr lang="fr-CA" dirty="0"/>
              <a:t>[120]     D’une part, les articles 56-61 L.C.M. permettent à la municipalité d’ordonner au contrevenant de faire disparaître la cause d’insalubrité (ou de nuisance) dans un délai qu’il détermine ou de faire les travaux nécessaires pour empêcher qu’elle ne se manifeste à nouveau, en plus de la peine.</a:t>
            </a:r>
          </a:p>
          <a:p>
            <a:pPr marL="0" indent="0">
              <a:buNone/>
            </a:pPr>
            <a:endParaRPr lang="fr-CA" dirty="0"/>
          </a:p>
          <a:p>
            <a:pPr marL="0" indent="0">
              <a:buNone/>
            </a:pPr>
            <a:r>
              <a:rPr lang="fr-CA" dirty="0"/>
              <a:t>[121]     D’autre part, la L.C.M. précise qu’à défaut par cette personne de s’exécuter dans ce délai, la cause d’insalubrité ou de nuisance peut être enlevée par la municipalité aux frais de cette personne et que « [t]</a:t>
            </a:r>
            <a:r>
              <a:rPr lang="fr-CA" dirty="0" err="1"/>
              <a:t>oute</a:t>
            </a:r>
            <a:r>
              <a:rPr lang="fr-CA" dirty="0"/>
              <a:t> somme due à la municipalité à la suite de son intervention en vertu de la présente loi est assimilée à une taxe foncière si la créance est reliée à un immeuble et si le débiteur est le propriétaire de cet immeuble. </a:t>
            </a:r>
            <a:r>
              <a:rPr lang="fr-CA" b="1" dirty="0"/>
              <a:t>Autrement, la créance est assimilée à une taxe non foncière </a:t>
            </a:r>
            <a:r>
              <a:rPr lang="fr-CA" dirty="0"/>
              <a:t>»[66].</a:t>
            </a:r>
          </a:p>
        </p:txBody>
      </p:sp>
    </p:spTree>
    <p:extLst>
      <p:ext uri="{BB962C8B-B14F-4D97-AF65-F5344CB8AC3E}">
        <p14:creationId xmlns:p14="http://schemas.microsoft.com/office/powerpoint/2010/main" val="700813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224CE-C4AF-CA49-129E-07C948048175}"/>
              </a:ext>
            </a:extLst>
          </p:cNvPr>
          <p:cNvSpPr>
            <a:spLocks noGrp="1"/>
          </p:cNvSpPr>
          <p:nvPr>
            <p:ph type="title"/>
          </p:nvPr>
        </p:nvSpPr>
        <p:spPr/>
        <p:txBody>
          <a:bodyPr>
            <a:normAutofit/>
          </a:bodyPr>
          <a:lstStyle/>
          <a:p>
            <a:r>
              <a:rPr lang="fr-CA" dirty="0"/>
              <a:t>Droit pénal – ordonnance</a:t>
            </a:r>
            <a:br>
              <a:rPr lang="fr-CA" dirty="0"/>
            </a:br>
            <a:r>
              <a:rPr lang="fr-CA" sz="1400" dirty="0"/>
              <a:t>* Ville de Laval c. Giguère, 2021 QCCS 3200 (CanLII), juge Myriam Lachance</a:t>
            </a:r>
            <a:br>
              <a:rPr lang="fr-CA" sz="1400" dirty="0"/>
            </a:br>
            <a:endParaRPr lang="fr-CA" sz="1400" dirty="0"/>
          </a:p>
        </p:txBody>
      </p:sp>
      <p:sp>
        <p:nvSpPr>
          <p:cNvPr id="3" name="Espace réservé du contenu 2">
            <a:extLst>
              <a:ext uri="{FF2B5EF4-FFF2-40B4-BE49-F238E27FC236}">
                <a16:creationId xmlns:a16="http://schemas.microsoft.com/office/drawing/2014/main" id="{CD559F66-11CD-C0D0-EB4D-C5E0A41D4619}"/>
              </a:ext>
            </a:extLst>
          </p:cNvPr>
          <p:cNvSpPr>
            <a:spLocks noGrp="1"/>
          </p:cNvSpPr>
          <p:nvPr>
            <p:ph idx="1"/>
          </p:nvPr>
        </p:nvSpPr>
        <p:spPr/>
        <p:txBody>
          <a:bodyPr>
            <a:normAutofit fontScale="92500" lnSpcReduction="10000"/>
          </a:bodyPr>
          <a:lstStyle/>
          <a:p>
            <a:pPr marL="0" indent="0">
              <a:buNone/>
            </a:pPr>
            <a:r>
              <a:rPr lang="fr-CA" dirty="0"/>
              <a:t>[122]     Les pouvoirs des juges de la Cour municipale ne sont pas réduits de l’adoption articles 56-61 L.C.M. Ce sont ceux de la municipalité qui sont élargis.</a:t>
            </a:r>
          </a:p>
          <a:p>
            <a:pPr marL="0" indent="0">
              <a:buNone/>
            </a:pPr>
            <a:endParaRPr lang="fr-CA" dirty="0"/>
          </a:p>
          <a:p>
            <a:pPr marL="0" indent="0">
              <a:buNone/>
            </a:pPr>
            <a:r>
              <a:rPr lang="fr-CA" dirty="0"/>
              <a:t>[123]     Le pouvoir des municipalités de légiférer spécifiquement en matière de nuisance était déjà inscrit dans le </a:t>
            </a:r>
            <a:r>
              <a:rPr lang="fr-CA" dirty="0" err="1"/>
              <a:t>C.mun</a:t>
            </a:r>
            <a:r>
              <a:rPr lang="fr-CA" dirty="0"/>
              <a:t>. au moment de l’adoption de la L.C.M. en 1989[67].</a:t>
            </a:r>
          </a:p>
          <a:p>
            <a:pPr marL="0" indent="0">
              <a:buNone/>
            </a:pPr>
            <a:endParaRPr lang="fr-CA" dirty="0"/>
          </a:p>
          <a:p>
            <a:pPr marL="0" indent="0">
              <a:buNone/>
            </a:pPr>
            <a:r>
              <a:rPr lang="fr-CA" dirty="0"/>
              <a:t>[124]     En conséquence, le pouvoir plus large d’émettre des ordonnances en vertu de l’article 29 </a:t>
            </a:r>
            <a:r>
              <a:rPr lang="fr-CA" dirty="0" err="1"/>
              <a:t>L.c.m</a:t>
            </a:r>
            <a:r>
              <a:rPr lang="fr-CA" dirty="0"/>
              <a:t>. n’a pas été restreint par l’adoption de la L.C.M. en lieu et place d’une multitude de lois, chartes et codes régissant les municipalités jusqu’en 1989, dont le </a:t>
            </a:r>
            <a:r>
              <a:rPr lang="fr-CA" dirty="0" err="1"/>
              <a:t>C.mun</a:t>
            </a:r>
            <a:r>
              <a:rPr lang="fr-CA" dirty="0"/>
              <a:t>.</a:t>
            </a:r>
          </a:p>
        </p:txBody>
      </p:sp>
    </p:spTree>
    <p:extLst>
      <p:ext uri="{BB962C8B-B14F-4D97-AF65-F5344CB8AC3E}">
        <p14:creationId xmlns:p14="http://schemas.microsoft.com/office/powerpoint/2010/main" val="2597540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224CE-C4AF-CA49-129E-07C948048175}"/>
              </a:ext>
            </a:extLst>
          </p:cNvPr>
          <p:cNvSpPr>
            <a:spLocks noGrp="1"/>
          </p:cNvSpPr>
          <p:nvPr>
            <p:ph type="title"/>
          </p:nvPr>
        </p:nvSpPr>
        <p:spPr/>
        <p:txBody>
          <a:bodyPr>
            <a:normAutofit fontScale="90000"/>
          </a:bodyPr>
          <a:lstStyle/>
          <a:p>
            <a:r>
              <a:rPr lang="fr-CA" sz="3600" dirty="0"/>
              <a:t>Droit pénal – ordonnance</a:t>
            </a:r>
            <a:br>
              <a:rPr lang="fr-CA" dirty="0"/>
            </a:br>
            <a:r>
              <a:rPr lang="fr-CA" sz="1600" dirty="0"/>
              <a:t>* Ville de Laval c. Giguère, 2021 QCCS 3200 (CanLII), juge Myriam Lachance</a:t>
            </a:r>
            <a:br>
              <a:rPr lang="fr-CA" dirty="0"/>
            </a:br>
            <a:endParaRPr lang="fr-CA" dirty="0"/>
          </a:p>
        </p:txBody>
      </p:sp>
      <p:sp>
        <p:nvSpPr>
          <p:cNvPr id="3" name="Espace réservé du contenu 2">
            <a:extLst>
              <a:ext uri="{FF2B5EF4-FFF2-40B4-BE49-F238E27FC236}">
                <a16:creationId xmlns:a16="http://schemas.microsoft.com/office/drawing/2014/main" id="{CD559F66-11CD-C0D0-EB4D-C5E0A41D4619}"/>
              </a:ext>
            </a:extLst>
          </p:cNvPr>
          <p:cNvSpPr>
            <a:spLocks noGrp="1"/>
          </p:cNvSpPr>
          <p:nvPr>
            <p:ph idx="1"/>
          </p:nvPr>
        </p:nvSpPr>
        <p:spPr/>
        <p:txBody>
          <a:bodyPr>
            <a:normAutofit/>
          </a:bodyPr>
          <a:lstStyle/>
          <a:p>
            <a:pPr marL="0" indent="0">
              <a:buNone/>
            </a:pPr>
            <a:r>
              <a:rPr lang="fr-CA" dirty="0"/>
              <a:t>[125]     La Cour municipale devra donc entendre l’affaire afin de déterminer si l’ordonnance demandée par l’appelante </a:t>
            </a:r>
            <a:r>
              <a:rPr lang="fr-CA" b="1" dirty="0"/>
              <a:t>est une mesure utile pour la mise à effet du règlement de la municipalité</a:t>
            </a:r>
            <a:r>
              <a:rPr lang="fr-CA" dirty="0"/>
              <a:t>,[…]</a:t>
            </a:r>
          </a:p>
          <a:p>
            <a:pPr marL="0" indent="0">
              <a:buNone/>
            </a:pPr>
            <a:endParaRPr lang="fr-CA" dirty="0"/>
          </a:p>
          <a:p>
            <a:pPr marL="0" indent="0">
              <a:buNone/>
            </a:pPr>
            <a:r>
              <a:rPr lang="fr-CA" dirty="0"/>
              <a:t>[126]     Afin que cette ordonnance soit efficace, elle devra aussi prévoir la façon de réagir à une éventuelle inaction du contrevenant.</a:t>
            </a:r>
          </a:p>
        </p:txBody>
      </p:sp>
    </p:spTree>
    <p:extLst>
      <p:ext uri="{BB962C8B-B14F-4D97-AF65-F5344CB8AC3E}">
        <p14:creationId xmlns:p14="http://schemas.microsoft.com/office/powerpoint/2010/main" val="150944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91505F-3198-4CB2-B48E-379287AA3932}"/>
              </a:ext>
            </a:extLst>
          </p:cNvPr>
          <p:cNvSpPr>
            <a:spLocks noGrp="1"/>
          </p:cNvSpPr>
          <p:nvPr>
            <p:ph type="title"/>
            <p:custDataLst>
              <p:tags r:id="rId1"/>
            </p:custDataLst>
          </p:nvPr>
        </p:nvSpPr>
        <p:spPr>
          <a:xfrm>
            <a:off x="1447191" y="804164"/>
            <a:ext cx="9607661" cy="698066"/>
          </a:xfrm>
        </p:spPr>
        <p:txBody>
          <a:bodyPr vert="horz" lIns="91440" tIns="45720" rIns="91440" bIns="0" rtlCol="0" anchor="b">
            <a:normAutofit fontScale="90000"/>
          </a:bodyPr>
          <a:lstStyle/>
          <a:p>
            <a:r>
              <a:rPr lang="en-US" sz="5000" dirty="0"/>
              <a:t>Droit CRIMINEL</a:t>
            </a:r>
          </a:p>
        </p:txBody>
      </p:sp>
      <p:sp>
        <p:nvSpPr>
          <p:cNvPr id="3" name="Espace réservé du texte 2">
            <a:extLst>
              <a:ext uri="{FF2B5EF4-FFF2-40B4-BE49-F238E27FC236}">
                <a16:creationId xmlns:a16="http://schemas.microsoft.com/office/drawing/2014/main" id="{E23C1687-012A-D944-9225-15F0792BEC0E}"/>
              </a:ext>
            </a:extLst>
          </p:cNvPr>
          <p:cNvSpPr>
            <a:spLocks noGrp="1"/>
          </p:cNvSpPr>
          <p:nvPr>
            <p:ph type="body" idx="1"/>
            <p:custDataLst>
              <p:tags r:id="rId2"/>
            </p:custDataLst>
          </p:nvPr>
        </p:nvSpPr>
        <p:spPr>
          <a:xfrm>
            <a:off x="1447190" y="1944905"/>
            <a:ext cx="9607661" cy="547188"/>
          </a:xfrm>
        </p:spPr>
        <p:txBody>
          <a:bodyPr>
            <a:normAutofit/>
          </a:bodyPr>
          <a:lstStyle/>
          <a:p>
            <a:r>
              <a:rPr lang="fr-CA" dirty="0"/>
              <a:t>Juridiction de la partie XXVII CCR</a:t>
            </a:r>
          </a:p>
        </p:txBody>
      </p:sp>
      <p:sp>
        <p:nvSpPr>
          <p:cNvPr id="4" name="Espace réservé du contenu 3">
            <a:extLst>
              <a:ext uri="{FF2B5EF4-FFF2-40B4-BE49-F238E27FC236}">
                <a16:creationId xmlns:a16="http://schemas.microsoft.com/office/drawing/2014/main" id="{16DBA55C-B265-D77A-D2BA-EEF6031840A4}"/>
              </a:ext>
            </a:extLst>
          </p:cNvPr>
          <p:cNvSpPr>
            <a:spLocks noGrp="1"/>
          </p:cNvSpPr>
          <p:nvPr>
            <p:ph sz="half" idx="2"/>
            <p:custDataLst>
              <p:tags r:id="rId3"/>
            </p:custDataLst>
          </p:nvPr>
        </p:nvSpPr>
        <p:spPr>
          <a:xfrm>
            <a:off x="1447191" y="2566738"/>
            <a:ext cx="4645152" cy="3256545"/>
          </a:xfrm>
        </p:spPr>
        <p:txBody>
          <a:bodyPr>
            <a:normAutofit fontScale="92500" lnSpcReduction="20000"/>
          </a:bodyPr>
          <a:lstStyle/>
          <a:p>
            <a:r>
              <a:rPr lang="fr-CA" dirty="0"/>
              <a:t>Entrave, troubler la paix, nudité, actions indécentes</a:t>
            </a:r>
          </a:p>
          <a:p>
            <a:r>
              <a:rPr lang="fr-CA" dirty="0"/>
              <a:t>Évasion de garde légale</a:t>
            </a:r>
          </a:p>
          <a:p>
            <a:r>
              <a:rPr lang="fr-CA" dirty="0"/>
              <a:t>Conduite avec les facultés affaiblies, 80 mg et plus, conduite pendant interdiction</a:t>
            </a:r>
          </a:p>
          <a:p>
            <a:r>
              <a:rPr lang="fr-CA" dirty="0"/>
              <a:t>Vol, recel, fraude</a:t>
            </a:r>
          </a:p>
          <a:p>
            <a:r>
              <a:rPr lang="fr-CA" dirty="0"/>
              <a:t>Bris de probation</a:t>
            </a:r>
          </a:p>
          <a:p>
            <a:r>
              <a:rPr lang="fr-CA" dirty="0"/>
              <a:t>Voie de fait, menace, voie de fait sur agent</a:t>
            </a:r>
          </a:p>
          <a:p>
            <a:pPr marL="0" indent="0">
              <a:buNone/>
            </a:pPr>
            <a:endParaRPr lang="fr-CA" dirty="0"/>
          </a:p>
        </p:txBody>
      </p:sp>
      <p:sp>
        <p:nvSpPr>
          <p:cNvPr id="6" name="Espace réservé du contenu 5">
            <a:extLst>
              <a:ext uri="{FF2B5EF4-FFF2-40B4-BE49-F238E27FC236}">
                <a16:creationId xmlns:a16="http://schemas.microsoft.com/office/drawing/2014/main" id="{777971A3-7301-5137-62CD-E36279A39C38}"/>
              </a:ext>
            </a:extLst>
          </p:cNvPr>
          <p:cNvSpPr>
            <a:spLocks noGrp="1"/>
          </p:cNvSpPr>
          <p:nvPr>
            <p:ph sz="quarter" idx="4"/>
            <p:custDataLst>
              <p:tags r:id="rId4"/>
            </p:custDataLst>
          </p:nvPr>
        </p:nvSpPr>
        <p:spPr>
          <a:xfrm>
            <a:off x="6412362" y="2566739"/>
            <a:ext cx="4645152" cy="2892124"/>
          </a:xfrm>
        </p:spPr>
        <p:txBody>
          <a:bodyPr>
            <a:normAutofit fontScale="92500" lnSpcReduction="20000"/>
          </a:bodyPr>
          <a:lstStyle/>
          <a:p>
            <a:r>
              <a:rPr lang="fr-CA" dirty="0"/>
              <a:t>Harcèlement, appels harassants</a:t>
            </a:r>
          </a:p>
          <a:p>
            <a:r>
              <a:rPr lang="fr-CA" dirty="0"/>
              <a:t>Possession de certaines drogues</a:t>
            </a:r>
          </a:p>
          <a:p>
            <a:r>
              <a:rPr lang="fr-CA" dirty="0"/>
              <a:t>Intrusion de nuit</a:t>
            </a:r>
          </a:p>
          <a:p>
            <a:r>
              <a:rPr lang="fr-CA" dirty="0"/>
              <a:t>Bris d’engagement de 810 CCR</a:t>
            </a:r>
          </a:p>
          <a:p>
            <a:endParaRPr lang="fr-CA" dirty="0"/>
          </a:p>
          <a:p>
            <a:pPr marL="0" indent="0">
              <a:buNone/>
            </a:pPr>
            <a:r>
              <a:rPr lang="fr-CA" dirty="0"/>
              <a:t>ET BIEN D’AUTRES ….</a:t>
            </a:r>
          </a:p>
          <a:p>
            <a:pPr marL="0" indent="0">
              <a:buNone/>
            </a:pPr>
            <a:endParaRPr lang="fr-CA" dirty="0"/>
          </a:p>
          <a:p>
            <a:endParaRPr lang="fr-CA" dirty="0"/>
          </a:p>
        </p:txBody>
      </p:sp>
    </p:spTree>
    <p:extLst>
      <p:ext uri="{BB962C8B-B14F-4D97-AF65-F5344CB8AC3E}">
        <p14:creationId xmlns:p14="http://schemas.microsoft.com/office/powerpoint/2010/main" val="2117150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91505F-3198-4CB2-B48E-379287AA3932}"/>
              </a:ext>
            </a:extLst>
          </p:cNvPr>
          <p:cNvSpPr>
            <a:spLocks noGrp="1"/>
          </p:cNvSpPr>
          <p:nvPr>
            <p:ph type="title"/>
            <p:custDataLst>
              <p:tags r:id="rId1"/>
            </p:custDataLst>
          </p:nvPr>
        </p:nvSpPr>
        <p:spPr>
          <a:xfrm>
            <a:off x="1447191" y="804164"/>
            <a:ext cx="9607661" cy="698066"/>
          </a:xfrm>
        </p:spPr>
        <p:txBody>
          <a:bodyPr vert="horz" lIns="91440" tIns="45720" rIns="91440" bIns="0" rtlCol="0" anchor="b">
            <a:normAutofit fontScale="90000"/>
          </a:bodyPr>
          <a:lstStyle/>
          <a:p>
            <a:r>
              <a:rPr lang="en-US" sz="5000" dirty="0"/>
              <a:t>Droit CRIMINEL</a:t>
            </a:r>
          </a:p>
        </p:txBody>
      </p:sp>
      <p:sp>
        <p:nvSpPr>
          <p:cNvPr id="3" name="Espace réservé du texte 2">
            <a:extLst>
              <a:ext uri="{FF2B5EF4-FFF2-40B4-BE49-F238E27FC236}">
                <a16:creationId xmlns:a16="http://schemas.microsoft.com/office/drawing/2014/main" id="{E23C1687-012A-D944-9225-15F0792BEC0E}"/>
              </a:ext>
            </a:extLst>
          </p:cNvPr>
          <p:cNvSpPr>
            <a:spLocks noGrp="1"/>
          </p:cNvSpPr>
          <p:nvPr>
            <p:ph type="body" idx="1"/>
            <p:custDataLst>
              <p:tags r:id="rId2"/>
            </p:custDataLst>
          </p:nvPr>
        </p:nvSpPr>
        <p:spPr>
          <a:xfrm>
            <a:off x="1447190" y="1944905"/>
            <a:ext cx="9607661" cy="547188"/>
          </a:xfrm>
        </p:spPr>
        <p:txBody>
          <a:bodyPr>
            <a:normAutofit/>
          </a:bodyPr>
          <a:lstStyle/>
          <a:p>
            <a:r>
              <a:rPr lang="fr-CA" dirty="0"/>
              <a:t>Juridiction de la partie XXVII CCR</a:t>
            </a:r>
          </a:p>
        </p:txBody>
      </p:sp>
      <p:sp>
        <p:nvSpPr>
          <p:cNvPr id="4" name="Espace réservé du contenu 3">
            <a:extLst>
              <a:ext uri="{FF2B5EF4-FFF2-40B4-BE49-F238E27FC236}">
                <a16:creationId xmlns:a16="http://schemas.microsoft.com/office/drawing/2014/main" id="{16DBA55C-B265-D77A-D2BA-EEF6031840A4}"/>
              </a:ext>
            </a:extLst>
          </p:cNvPr>
          <p:cNvSpPr>
            <a:spLocks noGrp="1"/>
          </p:cNvSpPr>
          <p:nvPr>
            <p:ph sz="half" idx="2"/>
            <p:custDataLst>
              <p:tags r:id="rId3"/>
            </p:custDataLst>
          </p:nvPr>
        </p:nvSpPr>
        <p:spPr>
          <a:xfrm>
            <a:off x="1447191" y="2566738"/>
            <a:ext cx="4645152" cy="3256545"/>
          </a:xfrm>
        </p:spPr>
        <p:txBody>
          <a:bodyPr>
            <a:normAutofit fontScale="85000" lnSpcReduction="20000"/>
          </a:bodyPr>
          <a:lstStyle/>
          <a:p>
            <a:pPr marL="0" indent="0">
              <a:buNone/>
            </a:pPr>
            <a:r>
              <a:rPr lang="fr-CA" b="1" dirty="0"/>
              <a:t>C-75 =  110 infractions sont devenues des infractions mixtes.</a:t>
            </a:r>
          </a:p>
          <a:p>
            <a:r>
              <a:rPr lang="fr-CA" dirty="0"/>
              <a:t>Conduite avec les facultés affaiblies causant des lésions, 80 mg et plus causant lésions.</a:t>
            </a:r>
          </a:p>
          <a:p>
            <a:r>
              <a:rPr lang="fr-CA" dirty="0"/>
              <a:t>Délit de fuite</a:t>
            </a:r>
            <a:r>
              <a:rPr lang="fr-CA"/>
              <a:t>/lésion</a:t>
            </a:r>
            <a:endParaRPr lang="fr-CA" dirty="0"/>
          </a:p>
          <a:p>
            <a:r>
              <a:rPr lang="fr-CA" dirty="0"/>
              <a:t>Possession de faux passeport, faux document</a:t>
            </a:r>
          </a:p>
          <a:p>
            <a:r>
              <a:rPr lang="fr-CA" dirty="0"/>
              <a:t>Nuisance publique</a:t>
            </a:r>
          </a:p>
          <a:p>
            <a:r>
              <a:rPr lang="fr-CA" dirty="0"/>
              <a:t>Conduite dangereuse causant lésion</a:t>
            </a:r>
          </a:p>
          <a:p>
            <a:r>
              <a:rPr lang="fr-CA" dirty="0"/>
              <a:t>Bris d’un engagement</a:t>
            </a:r>
          </a:p>
          <a:p>
            <a:pPr marL="0" indent="0">
              <a:buNone/>
            </a:pPr>
            <a:endParaRPr lang="fr-CA" dirty="0"/>
          </a:p>
        </p:txBody>
      </p:sp>
      <p:sp>
        <p:nvSpPr>
          <p:cNvPr id="6" name="Espace réservé du contenu 5">
            <a:extLst>
              <a:ext uri="{FF2B5EF4-FFF2-40B4-BE49-F238E27FC236}">
                <a16:creationId xmlns:a16="http://schemas.microsoft.com/office/drawing/2014/main" id="{777971A3-7301-5137-62CD-E36279A39C38}"/>
              </a:ext>
            </a:extLst>
          </p:cNvPr>
          <p:cNvSpPr>
            <a:spLocks noGrp="1"/>
          </p:cNvSpPr>
          <p:nvPr>
            <p:ph sz="quarter" idx="4"/>
            <p:custDataLst>
              <p:tags r:id="rId4"/>
            </p:custDataLst>
          </p:nvPr>
        </p:nvSpPr>
        <p:spPr>
          <a:xfrm>
            <a:off x="6412362" y="2566739"/>
            <a:ext cx="4645152" cy="2892124"/>
          </a:xfrm>
        </p:spPr>
        <p:txBody>
          <a:bodyPr>
            <a:normAutofit fontScale="85000" lnSpcReduction="20000"/>
          </a:bodyPr>
          <a:lstStyle/>
          <a:p>
            <a:r>
              <a:rPr lang="fr-CA" dirty="0"/>
              <a:t>Recel + 5000$</a:t>
            </a:r>
          </a:p>
          <a:p>
            <a:r>
              <a:rPr lang="fr-CA" dirty="0"/>
              <a:t>Incendie criminel avec intention frauduleuse</a:t>
            </a:r>
          </a:p>
          <a:p>
            <a:r>
              <a:rPr lang="fr-CA" dirty="0"/>
              <a:t>Incendie criminel par négligence</a:t>
            </a:r>
          </a:p>
          <a:p>
            <a:r>
              <a:rPr lang="fr-CA" dirty="0"/>
              <a:t>Possession de matériel incendiaire</a:t>
            </a:r>
          </a:p>
          <a:p>
            <a:r>
              <a:rPr lang="fr-CA" dirty="0"/>
              <a:t>Tuer, blesser, faire souffrir inutilement un animal</a:t>
            </a:r>
          </a:p>
          <a:p>
            <a:r>
              <a:rPr lang="fr-CA" dirty="0"/>
              <a:t>Fraude à l’identité</a:t>
            </a:r>
          </a:p>
          <a:p>
            <a:endParaRPr lang="fr-CA" dirty="0"/>
          </a:p>
          <a:p>
            <a:endParaRPr lang="fr-CA" dirty="0"/>
          </a:p>
          <a:p>
            <a:endParaRPr lang="fr-CA" dirty="0"/>
          </a:p>
        </p:txBody>
      </p:sp>
    </p:spTree>
    <p:extLst>
      <p:ext uri="{BB962C8B-B14F-4D97-AF65-F5344CB8AC3E}">
        <p14:creationId xmlns:p14="http://schemas.microsoft.com/office/powerpoint/2010/main" val="861809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91505F-3198-4CB2-B48E-379287AA3932}"/>
              </a:ext>
            </a:extLst>
          </p:cNvPr>
          <p:cNvSpPr>
            <a:spLocks noGrp="1"/>
          </p:cNvSpPr>
          <p:nvPr>
            <p:ph type="title"/>
            <p:custDataLst>
              <p:tags r:id="rId1"/>
            </p:custDataLst>
          </p:nvPr>
        </p:nvSpPr>
        <p:spPr>
          <a:xfrm>
            <a:off x="1447191" y="804164"/>
            <a:ext cx="9607661" cy="698066"/>
          </a:xfrm>
        </p:spPr>
        <p:txBody>
          <a:bodyPr vert="horz" lIns="91440" tIns="45720" rIns="91440" bIns="0" rtlCol="0" anchor="b">
            <a:normAutofit fontScale="90000"/>
          </a:bodyPr>
          <a:lstStyle/>
          <a:p>
            <a:r>
              <a:rPr lang="en-US" sz="5000" dirty="0"/>
              <a:t>Droit CRIMINEL</a:t>
            </a:r>
          </a:p>
        </p:txBody>
      </p:sp>
      <p:sp>
        <p:nvSpPr>
          <p:cNvPr id="3" name="Espace réservé du texte 2">
            <a:extLst>
              <a:ext uri="{FF2B5EF4-FFF2-40B4-BE49-F238E27FC236}">
                <a16:creationId xmlns:a16="http://schemas.microsoft.com/office/drawing/2014/main" id="{E23C1687-012A-D944-9225-15F0792BEC0E}"/>
              </a:ext>
            </a:extLst>
          </p:cNvPr>
          <p:cNvSpPr>
            <a:spLocks noGrp="1"/>
          </p:cNvSpPr>
          <p:nvPr>
            <p:ph type="body" idx="1"/>
            <p:custDataLst>
              <p:tags r:id="rId2"/>
            </p:custDataLst>
          </p:nvPr>
        </p:nvSpPr>
        <p:spPr>
          <a:xfrm>
            <a:off x="1447190" y="1944905"/>
            <a:ext cx="9607661" cy="547188"/>
          </a:xfrm>
        </p:spPr>
        <p:txBody>
          <a:bodyPr>
            <a:normAutofit/>
          </a:bodyPr>
          <a:lstStyle/>
          <a:p>
            <a:r>
              <a:rPr lang="fr-CA" dirty="0"/>
              <a:t>Juridiction de la partie XXVII CCR</a:t>
            </a:r>
          </a:p>
        </p:txBody>
      </p:sp>
      <p:sp>
        <p:nvSpPr>
          <p:cNvPr id="4" name="Espace réservé du contenu 3">
            <a:extLst>
              <a:ext uri="{FF2B5EF4-FFF2-40B4-BE49-F238E27FC236}">
                <a16:creationId xmlns:a16="http://schemas.microsoft.com/office/drawing/2014/main" id="{16DBA55C-B265-D77A-D2BA-EEF6031840A4}"/>
              </a:ext>
            </a:extLst>
          </p:cNvPr>
          <p:cNvSpPr>
            <a:spLocks noGrp="1"/>
          </p:cNvSpPr>
          <p:nvPr>
            <p:ph sz="half" idx="2"/>
            <p:custDataLst>
              <p:tags r:id="rId3"/>
            </p:custDataLst>
          </p:nvPr>
        </p:nvSpPr>
        <p:spPr>
          <a:xfrm>
            <a:off x="1447191" y="2566738"/>
            <a:ext cx="9607660" cy="3256545"/>
          </a:xfrm>
        </p:spPr>
        <p:txBody>
          <a:bodyPr>
            <a:normAutofit/>
          </a:bodyPr>
          <a:lstStyle/>
          <a:p>
            <a:pPr marL="0" indent="0">
              <a:buNone/>
            </a:pPr>
            <a:r>
              <a:rPr lang="fr-CA" dirty="0"/>
              <a:t>C’est plus de </a:t>
            </a:r>
            <a:r>
              <a:rPr lang="fr-CA" b="1" dirty="0"/>
              <a:t>15 000</a:t>
            </a:r>
            <a:r>
              <a:rPr lang="fr-CA" dirty="0"/>
              <a:t> dossiers de nature criminelle qui sont entendus chaque année dans les différentes cours municipales. </a:t>
            </a:r>
          </a:p>
          <a:p>
            <a:pPr marL="0" indent="0">
              <a:buNone/>
            </a:pPr>
            <a:endParaRPr lang="fr-CA" dirty="0"/>
          </a:p>
          <a:p>
            <a:pPr marL="0" indent="0">
              <a:buNone/>
            </a:pPr>
            <a:r>
              <a:rPr lang="fr-CA" dirty="0"/>
              <a:t>Les cours municipales ont implanté plusieurs programmes sociaux et de rechange.</a:t>
            </a:r>
          </a:p>
          <a:p>
            <a:pPr marL="0" indent="0">
              <a:buNone/>
            </a:pPr>
            <a:endParaRPr lang="fr-CA" dirty="0"/>
          </a:p>
          <a:p>
            <a:pPr marL="0" indent="0">
              <a:buNone/>
            </a:pPr>
            <a:r>
              <a:rPr lang="fr-CA" dirty="0">
                <a:hlinkClick r:id="rId5"/>
              </a:rPr>
              <a:t>Tableau sommaire</a:t>
            </a:r>
            <a:endParaRPr lang="fr-CA" dirty="0"/>
          </a:p>
        </p:txBody>
      </p:sp>
    </p:spTree>
    <p:extLst>
      <p:ext uri="{BB962C8B-B14F-4D97-AF65-F5344CB8AC3E}">
        <p14:creationId xmlns:p14="http://schemas.microsoft.com/office/powerpoint/2010/main" val="2683838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4A1B6E-0CED-8746-471B-BAE87E4D1634}"/>
              </a:ext>
            </a:extLst>
          </p:cNvPr>
          <p:cNvSpPr>
            <a:spLocks noGrp="1"/>
          </p:cNvSpPr>
          <p:nvPr>
            <p:ph type="title"/>
            <p:custDataLst>
              <p:tags r:id="rId1"/>
            </p:custDataLst>
          </p:nvPr>
        </p:nvSpPr>
        <p:spPr/>
        <p:txBody>
          <a:bodyPr/>
          <a:lstStyle/>
          <a:p>
            <a:r>
              <a:rPr lang="fr-CA" dirty="0"/>
              <a:t>AVANTAGES À EXERCER LES CHAMPS DE COMPÉTENCES DÉVOLUS</a:t>
            </a:r>
          </a:p>
        </p:txBody>
      </p:sp>
      <p:sp>
        <p:nvSpPr>
          <p:cNvPr id="3" name="Espace réservé du contenu 2">
            <a:extLst>
              <a:ext uri="{FF2B5EF4-FFF2-40B4-BE49-F238E27FC236}">
                <a16:creationId xmlns:a16="http://schemas.microsoft.com/office/drawing/2014/main" id="{39FBFDEC-3ECD-83A1-061D-36C453276EF2}"/>
              </a:ext>
            </a:extLst>
          </p:cNvPr>
          <p:cNvSpPr>
            <a:spLocks noGrp="1"/>
          </p:cNvSpPr>
          <p:nvPr>
            <p:ph idx="1"/>
            <p:custDataLst>
              <p:tags r:id="rId2"/>
            </p:custDataLst>
          </p:nvPr>
        </p:nvSpPr>
        <p:spPr/>
        <p:txBody>
          <a:bodyPr>
            <a:normAutofit lnSpcReduction="10000"/>
          </a:bodyPr>
          <a:lstStyle/>
          <a:p>
            <a:r>
              <a:rPr lang="fr-CA" dirty="0"/>
              <a:t>Justice de proximité :  Les citoyens n’ont pas à voyager de longues distances pour se faire entendre</a:t>
            </a:r>
          </a:p>
          <a:p>
            <a:r>
              <a:rPr lang="fr-CA" dirty="0"/>
              <a:t>PLAIGNANTS/VICTIMES :   Plus près d’eux, délai plus rapide que le palais de justice</a:t>
            </a:r>
          </a:p>
          <a:p>
            <a:r>
              <a:rPr lang="fr-CA" dirty="0"/>
              <a:t>Décharger le réseau des palais de justice</a:t>
            </a:r>
          </a:p>
          <a:p>
            <a:r>
              <a:rPr lang="fr-CA" dirty="0"/>
              <a:t>Efficience du travail policier</a:t>
            </a:r>
          </a:p>
          <a:p>
            <a:r>
              <a:rPr lang="fr-CA" dirty="0"/>
              <a:t>Ordonnance en matière pénale pour régler rapidement les cas de nuisances et ce à faible coût</a:t>
            </a:r>
          </a:p>
          <a:p>
            <a:r>
              <a:rPr lang="fr-CA" dirty="0"/>
              <a:t>Réclamation en matière civile, plus rapide et moins coûteuse</a:t>
            </a:r>
          </a:p>
          <a:p>
            <a:endParaRPr lang="fr-CA" dirty="0"/>
          </a:p>
          <a:p>
            <a:endParaRPr lang="fr-CA" dirty="0"/>
          </a:p>
          <a:p>
            <a:endParaRPr lang="fr-CA" dirty="0"/>
          </a:p>
        </p:txBody>
      </p:sp>
    </p:spTree>
    <p:extLst>
      <p:ext uri="{BB962C8B-B14F-4D97-AF65-F5344CB8AC3E}">
        <p14:creationId xmlns:p14="http://schemas.microsoft.com/office/powerpoint/2010/main" val="4181838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754A1B6E-0CED-8746-471B-BAE87E4D1634}"/>
              </a:ext>
            </a:extLst>
          </p:cNvPr>
          <p:cNvSpPr>
            <a:spLocks noGrp="1"/>
          </p:cNvSpPr>
          <p:nvPr>
            <p:ph type="title"/>
            <p:custDataLst>
              <p:tags r:id="rId1"/>
            </p:custDataLst>
          </p:nvPr>
        </p:nvSpPr>
        <p:spPr>
          <a:xfrm>
            <a:off x="1451580" y="804520"/>
            <a:ext cx="5550355" cy="1049235"/>
          </a:xfrm>
        </p:spPr>
        <p:txBody>
          <a:bodyPr>
            <a:normAutofit/>
          </a:bodyPr>
          <a:lstStyle/>
          <a:p>
            <a:r>
              <a:rPr lang="fr-CA" sz="2500"/>
              <a:t>AVANTAGES À EXERCER LES CHAMPS DE COMPÉTENCES DÉVOLUS</a:t>
            </a:r>
          </a:p>
        </p:txBody>
      </p:sp>
      <p:sp>
        <p:nvSpPr>
          <p:cNvPr id="13" name="Rectangle 12">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Espace réservé du contenu 2">
            <a:extLst>
              <a:ext uri="{FF2B5EF4-FFF2-40B4-BE49-F238E27FC236}">
                <a16:creationId xmlns:a16="http://schemas.microsoft.com/office/drawing/2014/main" id="{39FBFDEC-3ECD-83A1-061D-36C453276EF2}"/>
              </a:ext>
            </a:extLst>
          </p:cNvPr>
          <p:cNvSpPr>
            <a:spLocks noGrp="1"/>
          </p:cNvSpPr>
          <p:nvPr>
            <p:ph idx="1"/>
            <p:custDataLst>
              <p:tags r:id="rId2"/>
            </p:custDataLst>
          </p:nvPr>
        </p:nvSpPr>
        <p:spPr>
          <a:xfrm>
            <a:off x="1451580" y="2015732"/>
            <a:ext cx="5550355" cy="3450613"/>
          </a:xfrm>
        </p:spPr>
        <p:txBody>
          <a:bodyPr>
            <a:normAutofit/>
          </a:bodyPr>
          <a:lstStyle/>
          <a:p>
            <a:r>
              <a:rPr lang="fr-CA" dirty="0"/>
              <a:t>Source de revenus additionnelle</a:t>
            </a:r>
          </a:p>
          <a:p>
            <a:r>
              <a:rPr lang="fr-CA" dirty="0"/>
              <a:t>Plaignants et citoyens heureux d’une justice plus efficace (séances de soir)</a:t>
            </a:r>
          </a:p>
          <a:p>
            <a:r>
              <a:rPr lang="fr-CA" dirty="0"/>
              <a:t>Délai rapide des auditions et des réclamations</a:t>
            </a:r>
          </a:p>
          <a:p>
            <a:r>
              <a:rPr lang="fr-CA" dirty="0"/>
              <a:t>EXISTER ET NE PAS DISPARAITRE !</a:t>
            </a:r>
          </a:p>
          <a:p>
            <a:endParaRPr lang="fr-CA" dirty="0"/>
          </a:p>
          <a:p>
            <a:endParaRPr lang="fr-CA" dirty="0"/>
          </a:p>
        </p:txBody>
      </p:sp>
      <p:grpSp>
        <p:nvGrpSpPr>
          <p:cNvPr id="15" name="Group 14">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6" name="Rectangle 15">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Image 3" descr="Une image contenant texte&#10;&#10;Description générée automatiquement">
            <a:extLst>
              <a:ext uri="{FF2B5EF4-FFF2-40B4-BE49-F238E27FC236}">
                <a16:creationId xmlns:a16="http://schemas.microsoft.com/office/drawing/2014/main" id="{F2AB684A-3C3D-1153-F887-B14A8D5C99EC}"/>
              </a:ext>
            </a:extLst>
          </p:cNvPr>
          <p:cNvPicPr>
            <a:picLocks noChangeAspect="1"/>
          </p:cNvPicPr>
          <p:nvPr>
            <p:custDataLst>
              <p:tags r:id="rId3"/>
            </p:custDataLst>
          </p:nvPr>
        </p:nvPicPr>
        <p:blipFill rotWithShape="1">
          <a:blip r:embed="rId5">
            <a:extLst>
              <a:ext uri="{837473B0-CC2E-450A-ABE3-18F120FF3D39}">
                <a1611:picAttrSrcUrl xmlns:a1611="http://schemas.microsoft.com/office/drawing/2016/11/main" r:id="rId6"/>
              </a:ext>
            </a:extLst>
          </a:blip>
          <a:srcRect t="2731" r="3" b="3"/>
          <a:stretch/>
        </p:blipFill>
        <p:spPr>
          <a:xfrm>
            <a:off x="8116373" y="1116345"/>
            <a:ext cx="2799103" cy="3866172"/>
          </a:xfrm>
          <a:prstGeom prst="rect">
            <a:avLst/>
          </a:prstGeom>
        </p:spPr>
      </p:pic>
      <p:pic>
        <p:nvPicPr>
          <p:cNvPr id="19" name="Picture 18">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714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315B18DF-1A4F-456F-8E0E-8CFE4C808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34CD9B-39EA-42AE-8A1F-0D40028F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320CDE8A-BA3E-4B1F-BA9A-D125C96E5AE5}"/>
              </a:ext>
            </a:extLst>
          </p:cNvPr>
          <p:cNvSpPr>
            <a:spLocks noGrp="1"/>
          </p:cNvSpPr>
          <p:nvPr>
            <p:ph type="title"/>
            <p:custDataLst>
              <p:tags r:id="rId7"/>
            </p:custDataLst>
          </p:nvPr>
        </p:nvSpPr>
        <p:spPr>
          <a:xfrm>
            <a:off x="1452616" y="962902"/>
            <a:ext cx="3525640" cy="2380828"/>
          </a:xfrm>
        </p:spPr>
        <p:txBody>
          <a:bodyPr vert="horz" lIns="91440" tIns="45720" rIns="91440" bIns="0" rtlCol="0" anchor="b">
            <a:normAutofit/>
          </a:bodyPr>
          <a:lstStyle/>
          <a:p>
            <a:r>
              <a:rPr lang="en-US" sz="4400" dirty="0" err="1"/>
              <a:t>L’avenir</a:t>
            </a:r>
            <a:endParaRPr lang="en-US" sz="4400" dirty="0"/>
          </a:p>
        </p:txBody>
      </p:sp>
      <p:cxnSp>
        <p:nvCxnSpPr>
          <p:cNvPr id="26" name="Straight Connector 25">
            <a:extLst>
              <a:ext uri="{FF2B5EF4-FFF2-40B4-BE49-F238E27FC236}">
                <a16:creationId xmlns:a16="http://schemas.microsoft.com/office/drawing/2014/main" id="{E7C3AE2A-04FA-4B67-9C14-0D990CA6AE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8"/>
            </p:custDataLst>
            <p:extLst>
              <p:ext uri="{386F3935-93C4-4BCD-93E2-E3B085C9AB24}">
                <p16:designElem xmlns:p16="http://schemas.microsoft.com/office/powerpoint/2015/main" val="1"/>
              </p:ext>
            </p:extLst>
          </p:nvPr>
        </p:nvCxnSpPr>
        <p:spPr>
          <a:xfrm>
            <a:off x="1452617" y="3528543"/>
            <a:ext cx="352149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8" name="Group 27">
            <a:extLst>
              <a:ext uri="{FF2B5EF4-FFF2-40B4-BE49-F238E27FC236}">
                <a16:creationId xmlns:a16="http://schemas.microsoft.com/office/drawing/2014/main" id="{24C6E9FA-459B-47A6-93ED-A57860553C3A}"/>
              </a:ext>
              <a:ext uri="{C183D7F6-B498-43B3-948B-1728B52AA6E4}">
                <adec:decorative xmlns:adec="http://schemas.microsoft.com/office/drawing/2017/decorative" val="1"/>
              </a:ext>
            </a:extLst>
          </p:cNvPr>
          <p:cNvGrpSpPr>
            <a:grpSpLocks noGrp="1" noUngrp="1" noRot="1" noChangeAspect="1" noMove="1" noResize="1"/>
          </p:cNvGrpSpPr>
          <p:nvPr>
            <p:custDataLst>
              <p:tags r:id="rId9"/>
            </p:custDataLst>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29" name="Rectangle 28">
              <a:extLst>
                <a:ext uri="{FF2B5EF4-FFF2-40B4-BE49-F238E27FC236}">
                  <a16:creationId xmlns:a16="http://schemas.microsoft.com/office/drawing/2014/main" id="{47C1C93F-E23C-45AE-9DA2-42554BD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18F65DC-4B7C-4988-82E8-131C26140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Image 7" descr="Une image contenant flou&#10;&#10;Description générée automatiquement">
            <a:extLst>
              <a:ext uri="{FF2B5EF4-FFF2-40B4-BE49-F238E27FC236}">
                <a16:creationId xmlns:a16="http://schemas.microsoft.com/office/drawing/2014/main" id="{5EA56F1C-50D8-440C-8061-38863DF23CF5}"/>
              </a:ext>
            </a:extLst>
          </p:cNvPr>
          <p:cNvPicPr>
            <a:picLocks noChangeAspect="1"/>
          </p:cNvPicPr>
          <p:nvPr>
            <p:custDataLst>
              <p:tags r:id="rId10"/>
            </p:custDataLst>
          </p:nvPr>
        </p:nvPicPr>
        <p:blipFill rotWithShape="1">
          <a:blip r:embed="rId15">
            <a:extLst>
              <a:ext uri="{837473B0-CC2E-450A-ABE3-18F120FF3D39}">
                <a1611:picAttrSrcUrl xmlns:a1611="http://schemas.microsoft.com/office/drawing/2016/11/main" r:id="rId16"/>
              </a:ext>
            </a:extLst>
          </a:blip>
          <a:srcRect r="5222" b="3"/>
          <a:stretch/>
        </p:blipFill>
        <p:spPr>
          <a:xfrm>
            <a:off x="6093926" y="1116345"/>
            <a:ext cx="4821551" cy="3866172"/>
          </a:xfrm>
          <a:prstGeom prst="rect">
            <a:avLst/>
          </a:prstGeom>
        </p:spPr>
      </p:pic>
      <p:pic>
        <p:nvPicPr>
          <p:cNvPr id="32" name="Picture 31">
            <a:extLst>
              <a:ext uri="{FF2B5EF4-FFF2-40B4-BE49-F238E27FC236}">
                <a16:creationId xmlns:a16="http://schemas.microsoft.com/office/drawing/2014/main" id="{8E7CFEF1-65E1-4CEE-91CA-B6B73B84BC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1"/>
            </p:custDataLst>
            <p:extLst>
              <p:ext uri="{386F3935-93C4-4BCD-93E2-E3B085C9AB24}">
                <p16:designElem xmlns:p16="http://schemas.microsoft.com/office/powerpoint/2015/main" val="1"/>
              </p:ext>
            </p:extLst>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FCA742D8-7814-4F8A-AEF8-1857FB21F0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12"/>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335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5B69-022A-AB74-61BC-C0741DCCDB75}"/>
              </a:ext>
            </a:extLst>
          </p:cNvPr>
          <p:cNvSpPr>
            <a:spLocks noGrp="1"/>
          </p:cNvSpPr>
          <p:nvPr>
            <p:ph type="title"/>
            <p:custDataLst>
              <p:tags r:id="rId1"/>
            </p:custDataLst>
          </p:nvPr>
        </p:nvSpPr>
        <p:spPr/>
        <p:txBody>
          <a:bodyPr/>
          <a:lstStyle/>
          <a:p>
            <a:r>
              <a:rPr lang="fr-CA" dirty="0"/>
              <a:t>L’AVENIR des cours municipales</a:t>
            </a:r>
          </a:p>
        </p:txBody>
      </p:sp>
      <p:sp>
        <p:nvSpPr>
          <p:cNvPr id="3" name="Espace réservé du contenu 2">
            <a:extLst>
              <a:ext uri="{FF2B5EF4-FFF2-40B4-BE49-F238E27FC236}">
                <a16:creationId xmlns:a16="http://schemas.microsoft.com/office/drawing/2014/main" id="{CE0F011F-A031-9C6A-8019-69F1B715F85F}"/>
              </a:ext>
            </a:extLst>
          </p:cNvPr>
          <p:cNvSpPr>
            <a:spLocks noGrp="1"/>
          </p:cNvSpPr>
          <p:nvPr>
            <p:ph idx="1"/>
            <p:custDataLst>
              <p:tags r:id="rId2"/>
            </p:custDataLst>
          </p:nvPr>
        </p:nvSpPr>
        <p:spPr/>
        <p:txBody>
          <a:bodyPr>
            <a:normAutofit/>
          </a:bodyPr>
          <a:lstStyle/>
          <a:p>
            <a:r>
              <a:rPr lang="fr-CA" dirty="0"/>
              <a:t>Rapport du comité sur la rémunération Laplante:</a:t>
            </a:r>
          </a:p>
          <a:p>
            <a:pPr marL="0" indent="0" algn="just">
              <a:buNone/>
            </a:pPr>
            <a:r>
              <a:rPr lang="fr-CA" dirty="0"/>
              <a:t>« Or, pendant la crise sanitaire, certains JMS ont vu leur rémunération diminuer de façon draconienne </a:t>
            </a:r>
            <a:r>
              <a:rPr lang="fr-CA" b="1" dirty="0"/>
              <a:t>en raison des décisions de certaines autorités municipales d’annuler la tenue des séances de cour, alors que l’ensemble des tribunaux québécois continuait ses activités, de façon réduite ou de manière différente. </a:t>
            </a:r>
            <a:r>
              <a:rPr lang="fr-CA" dirty="0"/>
              <a:t>»</a:t>
            </a:r>
          </a:p>
        </p:txBody>
      </p:sp>
    </p:spTree>
    <p:extLst>
      <p:ext uri="{BB962C8B-B14F-4D97-AF65-F5344CB8AC3E}">
        <p14:creationId xmlns:p14="http://schemas.microsoft.com/office/powerpoint/2010/main" val="37572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FD9854B2-D896-4675-BE8E-B1FBC5A41FA3}"/>
              </a:ext>
            </a:extLst>
          </p:cNvPr>
          <p:cNvSpPr>
            <a:spLocks noGrp="1"/>
          </p:cNvSpPr>
          <p:nvPr>
            <p:ph type="title"/>
            <p:custDataLst>
              <p:tags r:id="rId7"/>
            </p:custDataLst>
          </p:nvPr>
        </p:nvSpPr>
        <p:spPr>
          <a:xfrm>
            <a:off x="659301" y="1474969"/>
            <a:ext cx="2823919" cy="1868760"/>
          </a:xfrm>
        </p:spPr>
        <p:txBody>
          <a:bodyPr vert="horz" lIns="91440" tIns="45720" rIns="91440" bIns="0" rtlCol="0" anchor="b">
            <a:normAutofit/>
          </a:bodyPr>
          <a:lstStyle/>
          <a:p>
            <a:r>
              <a:rPr lang="en-US" sz="2800"/>
              <a:t>Les compétences de la cour municipale</a:t>
            </a:r>
          </a:p>
        </p:txBody>
      </p:sp>
      <p:cxnSp>
        <p:nvCxnSpPr>
          <p:cNvPr id="23" name="Straight Connector 22">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8"/>
            </p:custDataLst>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custDataLst>
              <p:tags r:id="rId9"/>
            </p:custDataLst>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26" name="Rectangle 25">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mage 4" descr="Une image contenant intérieur, outil, fermer&#10;&#10;Description générée automatiquement">
            <a:extLst>
              <a:ext uri="{FF2B5EF4-FFF2-40B4-BE49-F238E27FC236}">
                <a16:creationId xmlns:a16="http://schemas.microsoft.com/office/drawing/2014/main" id="{27AA9594-39E2-4ABF-9DBE-971DF5C8DD47}"/>
              </a:ext>
            </a:extLst>
          </p:cNvPr>
          <p:cNvPicPr>
            <a:picLocks noChangeAspect="1"/>
          </p:cNvPicPr>
          <p:nvPr>
            <p:custDataLst>
              <p:tags r:id="rId10"/>
            </p:custDataLst>
          </p:nvPr>
        </p:nvPicPr>
        <p:blipFill rotWithShape="1">
          <a:blip r:embed="rId15">
            <a:extLst>
              <a:ext uri="{837473B0-CC2E-450A-ABE3-18F120FF3D39}">
                <a1611:picAttrSrcUrl xmlns:a1611="http://schemas.microsoft.com/office/drawing/2016/11/main" r:id="rId16"/>
              </a:ext>
            </a:extLst>
          </a:blip>
          <a:srcRect t="13563" r="-2" b="4389"/>
          <a:stretch/>
        </p:blipFill>
        <p:spPr>
          <a:xfrm>
            <a:off x="4618374" y="1116345"/>
            <a:ext cx="6282919" cy="3866172"/>
          </a:xfrm>
          <a:prstGeom prst="rect">
            <a:avLst/>
          </a:prstGeom>
        </p:spPr>
      </p:pic>
      <p:pic>
        <p:nvPicPr>
          <p:cNvPr id="29" name="Picture 28">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1"/>
            </p:custDataLst>
            <p:extLst>
              <p:ext uri="{386F3935-93C4-4BCD-93E2-E3B085C9AB24}">
                <p16:designElem xmlns:p16="http://schemas.microsoft.com/office/powerpoint/2015/main" val="1"/>
              </p:ext>
            </p:extLst>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12"/>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39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5B69-022A-AB74-61BC-C0741DCCDB75}"/>
              </a:ext>
            </a:extLst>
          </p:cNvPr>
          <p:cNvSpPr>
            <a:spLocks noGrp="1"/>
          </p:cNvSpPr>
          <p:nvPr>
            <p:ph type="title"/>
            <p:custDataLst>
              <p:tags r:id="rId1"/>
            </p:custDataLst>
          </p:nvPr>
        </p:nvSpPr>
        <p:spPr/>
        <p:txBody>
          <a:bodyPr/>
          <a:lstStyle/>
          <a:p>
            <a:r>
              <a:rPr lang="fr-CA" dirty="0"/>
              <a:t>L’AVENIR des cours municipales</a:t>
            </a:r>
          </a:p>
        </p:txBody>
      </p:sp>
      <p:sp>
        <p:nvSpPr>
          <p:cNvPr id="3" name="Espace réservé du contenu 2">
            <a:extLst>
              <a:ext uri="{FF2B5EF4-FFF2-40B4-BE49-F238E27FC236}">
                <a16:creationId xmlns:a16="http://schemas.microsoft.com/office/drawing/2014/main" id="{CE0F011F-A031-9C6A-8019-69F1B715F85F}"/>
              </a:ext>
            </a:extLst>
          </p:cNvPr>
          <p:cNvSpPr>
            <a:spLocks noGrp="1"/>
          </p:cNvSpPr>
          <p:nvPr>
            <p:ph idx="1"/>
            <p:custDataLst>
              <p:tags r:id="rId2"/>
            </p:custDataLst>
          </p:nvPr>
        </p:nvSpPr>
        <p:spPr/>
        <p:txBody>
          <a:bodyPr>
            <a:normAutofit/>
          </a:bodyPr>
          <a:lstStyle/>
          <a:p>
            <a:r>
              <a:rPr lang="fr-CA" dirty="0"/>
              <a:t>Rapport du comité sur la rémunération Laplante:</a:t>
            </a:r>
          </a:p>
          <a:p>
            <a:pPr marL="0" indent="0" algn="just">
              <a:buNone/>
            </a:pPr>
            <a:r>
              <a:rPr lang="fr-CA" dirty="0"/>
              <a:t>« En effet, </a:t>
            </a:r>
            <a:r>
              <a:rPr lang="fr-CA" b="1" dirty="0"/>
              <a:t>la structure de rémunération à la séance a incité certaines municipalités à fermer les cours pour éviter certaines dépenses.</a:t>
            </a:r>
            <a:r>
              <a:rPr lang="fr-CA" dirty="0"/>
              <a:t> </a:t>
            </a:r>
            <a:r>
              <a:rPr lang="fr-CA" b="1" dirty="0"/>
              <a:t>La grande majorité des JMS siégeant en matière pénale et réglementaire se sont retrouvés sans aucune source de revenu pendant plusieurs mois, contrairement aux autres juges de nomination provinciale. </a:t>
            </a:r>
            <a:r>
              <a:rPr lang="fr-CA" dirty="0"/>
              <a:t>»</a:t>
            </a:r>
          </a:p>
        </p:txBody>
      </p:sp>
    </p:spTree>
    <p:extLst>
      <p:ext uri="{BB962C8B-B14F-4D97-AF65-F5344CB8AC3E}">
        <p14:creationId xmlns:p14="http://schemas.microsoft.com/office/powerpoint/2010/main" val="2656359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5B69-022A-AB74-61BC-C0741DCCDB75}"/>
              </a:ext>
            </a:extLst>
          </p:cNvPr>
          <p:cNvSpPr>
            <a:spLocks noGrp="1"/>
          </p:cNvSpPr>
          <p:nvPr>
            <p:ph type="title"/>
            <p:custDataLst>
              <p:tags r:id="rId1"/>
            </p:custDataLst>
          </p:nvPr>
        </p:nvSpPr>
        <p:spPr/>
        <p:txBody>
          <a:bodyPr/>
          <a:lstStyle/>
          <a:p>
            <a:r>
              <a:rPr lang="fr-CA" dirty="0"/>
              <a:t>L’AVENIR des cours municipales</a:t>
            </a:r>
          </a:p>
        </p:txBody>
      </p:sp>
      <p:sp>
        <p:nvSpPr>
          <p:cNvPr id="3" name="Espace réservé du contenu 2">
            <a:extLst>
              <a:ext uri="{FF2B5EF4-FFF2-40B4-BE49-F238E27FC236}">
                <a16:creationId xmlns:a16="http://schemas.microsoft.com/office/drawing/2014/main" id="{CE0F011F-A031-9C6A-8019-69F1B715F85F}"/>
              </a:ext>
            </a:extLst>
          </p:cNvPr>
          <p:cNvSpPr>
            <a:spLocks noGrp="1"/>
          </p:cNvSpPr>
          <p:nvPr>
            <p:ph idx="1"/>
            <p:custDataLst>
              <p:tags r:id="rId2"/>
            </p:custDataLst>
          </p:nvPr>
        </p:nvSpPr>
        <p:spPr/>
        <p:txBody>
          <a:bodyPr>
            <a:normAutofit fontScale="92500"/>
          </a:bodyPr>
          <a:lstStyle/>
          <a:p>
            <a:r>
              <a:rPr lang="fr-CA" dirty="0"/>
              <a:t>Rapport du comité sur la rémunération Laplante:</a:t>
            </a:r>
          </a:p>
          <a:p>
            <a:pPr marL="0" indent="0" algn="just">
              <a:buNone/>
            </a:pPr>
            <a:r>
              <a:rPr lang="fr-CA" dirty="0"/>
              <a:t>« La CJMQ, appuyée par le Conseil de la magistrature et la juge en chef des cours municipales, a dû écrire à la ministre de la Justice pour lui demander d’intervenir </a:t>
            </a:r>
            <a:r>
              <a:rPr lang="fr-CA" b="1" dirty="0"/>
              <a:t>pour contrer une ingérence injustifiée des administrations municipales dans l’organisation judiciaire des cours municipales</a:t>
            </a:r>
            <a:r>
              <a:rPr lang="fr-CA" dirty="0"/>
              <a:t> et pallier cette perte de revenus des JMS.  Bien que reconnaissant que la rémunération des JMS a été affectée par la crise sanitaire, la ministre a refusé d’intervenir disant vouloir respecter son obligation constitutionnelle de non-ingérence, proposant plutôt que « la question de la rémunération des juges municipaux rémunérés à la séance pendant l’état d’urgence sanitaire » soit soumise au Comité.»</a:t>
            </a:r>
          </a:p>
        </p:txBody>
      </p:sp>
    </p:spTree>
    <p:extLst>
      <p:ext uri="{BB962C8B-B14F-4D97-AF65-F5344CB8AC3E}">
        <p14:creationId xmlns:p14="http://schemas.microsoft.com/office/powerpoint/2010/main" val="3485994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5B69-022A-AB74-61BC-C0741DCCDB75}"/>
              </a:ext>
            </a:extLst>
          </p:cNvPr>
          <p:cNvSpPr>
            <a:spLocks noGrp="1"/>
          </p:cNvSpPr>
          <p:nvPr>
            <p:ph type="title"/>
            <p:custDataLst>
              <p:tags r:id="rId1"/>
            </p:custDataLst>
          </p:nvPr>
        </p:nvSpPr>
        <p:spPr/>
        <p:txBody>
          <a:bodyPr/>
          <a:lstStyle/>
          <a:p>
            <a:r>
              <a:rPr lang="fr-CA" dirty="0"/>
              <a:t>L’AVENIR des cours municipales</a:t>
            </a:r>
          </a:p>
        </p:txBody>
      </p:sp>
      <p:sp>
        <p:nvSpPr>
          <p:cNvPr id="3" name="Espace réservé du contenu 2">
            <a:extLst>
              <a:ext uri="{FF2B5EF4-FFF2-40B4-BE49-F238E27FC236}">
                <a16:creationId xmlns:a16="http://schemas.microsoft.com/office/drawing/2014/main" id="{CE0F011F-A031-9C6A-8019-69F1B715F85F}"/>
              </a:ext>
            </a:extLst>
          </p:cNvPr>
          <p:cNvSpPr>
            <a:spLocks noGrp="1"/>
          </p:cNvSpPr>
          <p:nvPr>
            <p:ph idx="1"/>
            <p:custDataLst>
              <p:tags r:id="rId2"/>
            </p:custDataLst>
          </p:nvPr>
        </p:nvSpPr>
        <p:spPr/>
        <p:txBody>
          <a:bodyPr>
            <a:normAutofit fontScale="92500" lnSpcReduction="10000"/>
          </a:bodyPr>
          <a:lstStyle/>
          <a:p>
            <a:r>
              <a:rPr lang="fr-CA" dirty="0"/>
              <a:t>Rapport du comité sur la rémunération Laplante:</a:t>
            </a:r>
          </a:p>
          <a:p>
            <a:pPr marL="0" indent="0" algn="just">
              <a:buNone/>
            </a:pPr>
            <a:r>
              <a:rPr lang="fr-CA" dirty="0"/>
              <a:t>RÉSULTAT :  « </a:t>
            </a:r>
            <a:r>
              <a:rPr lang="fr-CA" b="1" dirty="0"/>
              <a:t>Ainsi, le Comité est d’avis que la rémunération la plus adaptée pour les JMS est une rémunération annuelle fixe</a:t>
            </a:r>
            <a:r>
              <a:rPr lang="fr-CA" dirty="0"/>
              <a:t>, […]. Cette recommandation présuppose que les JMS occuperaient tous leur charge à temps plein. La juge Bélanger a informé le Comité que cela ne posait pas de problème, car </a:t>
            </a:r>
            <a:r>
              <a:rPr lang="fr-CA" b="1" dirty="0"/>
              <a:t>il y a suffisamment de volume pour assurer une charge à temps plein et intégrer chaque juge à la séance à raison de 250 séances par juge annuellement.</a:t>
            </a:r>
            <a:r>
              <a:rPr lang="fr-CA" dirty="0"/>
              <a:t> En effet, sur les 27 JMS en fonction, 24 exercent actuellement déjà à temps plein. </a:t>
            </a:r>
            <a:r>
              <a:rPr lang="fr-CA" b="1" dirty="0"/>
              <a:t>Il n’y aurait donc plus lieu de parler de juges municipaux à titre exclusif et de juges municipaux à la séance, mais tout simplement de juges des cours municipales.</a:t>
            </a:r>
          </a:p>
        </p:txBody>
      </p:sp>
    </p:spTree>
    <p:extLst>
      <p:ext uri="{BB962C8B-B14F-4D97-AF65-F5344CB8AC3E}">
        <p14:creationId xmlns:p14="http://schemas.microsoft.com/office/powerpoint/2010/main" val="363425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5B69-022A-AB74-61BC-C0741DCCDB75}"/>
              </a:ext>
            </a:extLst>
          </p:cNvPr>
          <p:cNvSpPr>
            <a:spLocks noGrp="1"/>
          </p:cNvSpPr>
          <p:nvPr>
            <p:ph type="title"/>
            <p:custDataLst>
              <p:tags r:id="rId1"/>
            </p:custDataLst>
          </p:nvPr>
        </p:nvSpPr>
        <p:spPr/>
        <p:txBody>
          <a:bodyPr/>
          <a:lstStyle/>
          <a:p>
            <a:r>
              <a:rPr lang="fr-CA" dirty="0"/>
              <a:t>L’AVENIR des cours municipales</a:t>
            </a:r>
          </a:p>
        </p:txBody>
      </p:sp>
      <p:sp>
        <p:nvSpPr>
          <p:cNvPr id="3" name="Espace réservé du contenu 2">
            <a:extLst>
              <a:ext uri="{FF2B5EF4-FFF2-40B4-BE49-F238E27FC236}">
                <a16:creationId xmlns:a16="http://schemas.microsoft.com/office/drawing/2014/main" id="{CE0F011F-A031-9C6A-8019-69F1B715F85F}"/>
              </a:ext>
            </a:extLst>
          </p:cNvPr>
          <p:cNvSpPr>
            <a:spLocks noGrp="1"/>
          </p:cNvSpPr>
          <p:nvPr>
            <p:ph idx="1"/>
            <p:custDataLst>
              <p:tags r:id="rId2"/>
            </p:custDataLst>
          </p:nvPr>
        </p:nvSpPr>
        <p:spPr/>
        <p:txBody>
          <a:bodyPr>
            <a:normAutofit/>
          </a:bodyPr>
          <a:lstStyle/>
          <a:p>
            <a:r>
              <a:rPr lang="fr-CA" dirty="0"/>
              <a:t>Rapport du comité sur la rémunération Laplante:</a:t>
            </a:r>
          </a:p>
          <a:p>
            <a:pPr marL="0" indent="0" algn="just">
              <a:buNone/>
            </a:pPr>
            <a:r>
              <a:rPr lang="fr-CA" dirty="0"/>
              <a:t>RÉSULTAT :  « En ce qui a trait à la </a:t>
            </a:r>
            <a:r>
              <a:rPr lang="fr-CA" b="1" dirty="0"/>
              <a:t>répartition des coûts entre le gouvernement et les municipalités, le Comité est d’avis qu’il s’agit là d’une question qui excède son mandat</a:t>
            </a:r>
            <a:r>
              <a:rPr lang="fr-CA" dirty="0"/>
              <a:t>, lequel se limite à déterminer le caractère adéquat de la rémunération devant être versée aux JMS. </a:t>
            </a:r>
            <a:r>
              <a:rPr lang="fr-CA" b="1" dirty="0"/>
              <a:t>Il laisse donc le soin au gouvernement de discuter avec les municipalités des arrangements qui s’imposent afin de mettre en </a:t>
            </a:r>
            <a:r>
              <a:rPr lang="fr-CA" b="1" dirty="0" err="1"/>
              <a:t>oeuvre</a:t>
            </a:r>
            <a:r>
              <a:rPr lang="fr-CA" b="1" dirty="0"/>
              <a:t> sa recommandation. </a:t>
            </a:r>
            <a:r>
              <a:rPr lang="fr-CA" dirty="0"/>
              <a:t>»</a:t>
            </a:r>
          </a:p>
        </p:txBody>
      </p:sp>
    </p:spTree>
    <p:extLst>
      <p:ext uri="{BB962C8B-B14F-4D97-AF65-F5344CB8AC3E}">
        <p14:creationId xmlns:p14="http://schemas.microsoft.com/office/powerpoint/2010/main" val="4218673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5B69-022A-AB74-61BC-C0741DCCDB75}"/>
              </a:ext>
            </a:extLst>
          </p:cNvPr>
          <p:cNvSpPr>
            <a:spLocks noGrp="1"/>
          </p:cNvSpPr>
          <p:nvPr>
            <p:ph type="title"/>
            <p:custDataLst>
              <p:tags r:id="rId1"/>
            </p:custDataLst>
          </p:nvPr>
        </p:nvSpPr>
        <p:spPr/>
        <p:txBody>
          <a:bodyPr/>
          <a:lstStyle/>
          <a:p>
            <a:r>
              <a:rPr lang="fr-CA" dirty="0"/>
              <a:t>L’AVENIR des cours municipales</a:t>
            </a:r>
          </a:p>
        </p:txBody>
      </p:sp>
      <p:sp>
        <p:nvSpPr>
          <p:cNvPr id="3" name="Espace réservé du contenu 2">
            <a:extLst>
              <a:ext uri="{FF2B5EF4-FFF2-40B4-BE49-F238E27FC236}">
                <a16:creationId xmlns:a16="http://schemas.microsoft.com/office/drawing/2014/main" id="{CE0F011F-A031-9C6A-8019-69F1B715F85F}"/>
              </a:ext>
            </a:extLst>
          </p:cNvPr>
          <p:cNvSpPr>
            <a:spLocks noGrp="1"/>
          </p:cNvSpPr>
          <p:nvPr>
            <p:ph idx="1"/>
            <p:custDataLst>
              <p:tags r:id="rId2"/>
            </p:custDataLst>
          </p:nvPr>
        </p:nvSpPr>
        <p:spPr/>
        <p:txBody>
          <a:bodyPr>
            <a:normAutofit fontScale="77500" lnSpcReduction="20000"/>
          </a:bodyPr>
          <a:lstStyle/>
          <a:p>
            <a:r>
              <a:rPr lang="fr-CA" dirty="0"/>
              <a:t>Réponse du gouvernement:</a:t>
            </a:r>
          </a:p>
          <a:p>
            <a:pPr marL="0" indent="0" algn="just">
              <a:buNone/>
            </a:pPr>
            <a:r>
              <a:rPr lang="fr-CA" dirty="0"/>
              <a:t>RÉSULTAT :  « La recommandation du Comité de modifier le mode de rémunération actuel à la séance pour verser un traitement annuel fixe ne constitue pas une simple modification de la rémunération, mais </a:t>
            </a:r>
            <a:r>
              <a:rPr lang="fr-CA" b="1" dirty="0"/>
              <a:t>impacte directement l’organisation et le fonctionnement des cours municipales, ce qui engendre des travaux majeurs et excessivement complexes. En effet, il faudra revoir l’ensemble de la structure et du fonctionnement des cours municipales, effectuer l’évaluation des modèles de répartition des coûts entre les municipalités où il y a une cour municipale (89), </a:t>
            </a:r>
            <a:r>
              <a:rPr lang="fr-CA" b="1" dirty="0">
                <a:solidFill>
                  <a:srgbClr val="FF0000"/>
                </a:solidFill>
              </a:rPr>
              <a:t>négocier des ententes avec ces chacune de ces dernières </a:t>
            </a:r>
            <a:r>
              <a:rPr lang="fr-CA" b="1" dirty="0"/>
              <a:t>(sic), </a:t>
            </a:r>
            <a:r>
              <a:rPr lang="fr-CA" b="1" dirty="0">
                <a:solidFill>
                  <a:schemeClr val="accent1"/>
                </a:solidFill>
              </a:rPr>
              <a:t>évaluer les besoins en matière organisationelle et effectuer le déploiement de ceux-ci</a:t>
            </a:r>
            <a:r>
              <a:rPr lang="fr-CA" b="1" dirty="0"/>
              <a:t> ainsi que des </a:t>
            </a:r>
            <a:r>
              <a:rPr lang="fr-CA" b="1" dirty="0">
                <a:solidFill>
                  <a:schemeClr val="accent3"/>
                </a:solidFill>
              </a:rPr>
              <a:t>modifications législatives</a:t>
            </a:r>
            <a:r>
              <a:rPr lang="fr-CA" b="1" dirty="0"/>
              <a:t>. L’ampleur des travaux générés par cette recommandation est de l’ordre d’une réforme majeure et </a:t>
            </a:r>
            <a:r>
              <a:rPr lang="fr-CA" b="1" dirty="0">
                <a:highlight>
                  <a:srgbClr val="FFFF00"/>
                </a:highlight>
              </a:rPr>
              <a:t>nécessite l’implication</a:t>
            </a:r>
            <a:r>
              <a:rPr lang="fr-CA" b="1" dirty="0"/>
              <a:t> de plusieurs partenaires, dont la magistrature et les </a:t>
            </a:r>
            <a:r>
              <a:rPr lang="fr-CA" b="1" dirty="0">
                <a:highlight>
                  <a:srgbClr val="FFFF00"/>
                </a:highlight>
              </a:rPr>
              <a:t>municipalités</a:t>
            </a:r>
            <a:r>
              <a:rPr lang="fr-CA" b="1" dirty="0"/>
              <a:t>.</a:t>
            </a:r>
            <a:r>
              <a:rPr lang="fr-CA" dirty="0"/>
              <a:t> </a:t>
            </a:r>
            <a:r>
              <a:rPr lang="fr-CA" b="1" dirty="0"/>
              <a:t>Bien qu’une réflexion ait été entamée à l’égard des cours municipales</a:t>
            </a:r>
            <a:r>
              <a:rPr lang="fr-CA" dirty="0"/>
              <a:t>, celle-ci ne portait pas sur les travaux qui devaient être menés pour la mettre en place.</a:t>
            </a:r>
          </a:p>
        </p:txBody>
      </p:sp>
    </p:spTree>
    <p:extLst>
      <p:ext uri="{BB962C8B-B14F-4D97-AF65-F5344CB8AC3E}">
        <p14:creationId xmlns:p14="http://schemas.microsoft.com/office/powerpoint/2010/main" val="3573101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15B69-022A-AB74-61BC-C0741DCCDB75}"/>
              </a:ext>
            </a:extLst>
          </p:cNvPr>
          <p:cNvSpPr>
            <a:spLocks noGrp="1"/>
          </p:cNvSpPr>
          <p:nvPr>
            <p:ph type="title"/>
            <p:custDataLst>
              <p:tags r:id="rId1"/>
            </p:custDataLst>
          </p:nvPr>
        </p:nvSpPr>
        <p:spPr/>
        <p:txBody>
          <a:bodyPr/>
          <a:lstStyle/>
          <a:p>
            <a:r>
              <a:rPr lang="fr-CA" dirty="0"/>
              <a:t>L’AVENIR des cours municipales</a:t>
            </a:r>
          </a:p>
        </p:txBody>
      </p:sp>
      <p:sp>
        <p:nvSpPr>
          <p:cNvPr id="3" name="Espace réservé du contenu 2">
            <a:extLst>
              <a:ext uri="{FF2B5EF4-FFF2-40B4-BE49-F238E27FC236}">
                <a16:creationId xmlns:a16="http://schemas.microsoft.com/office/drawing/2014/main" id="{CE0F011F-A031-9C6A-8019-69F1B715F85F}"/>
              </a:ext>
            </a:extLst>
          </p:cNvPr>
          <p:cNvSpPr>
            <a:spLocks noGrp="1"/>
          </p:cNvSpPr>
          <p:nvPr>
            <p:ph idx="1"/>
            <p:custDataLst>
              <p:tags r:id="rId2"/>
            </p:custDataLst>
          </p:nvPr>
        </p:nvSpPr>
        <p:spPr/>
        <p:txBody>
          <a:bodyPr>
            <a:normAutofit/>
          </a:bodyPr>
          <a:lstStyle/>
          <a:p>
            <a:r>
              <a:rPr lang="fr-CA" dirty="0"/>
              <a:t>Réponse du gouvernement:</a:t>
            </a:r>
          </a:p>
          <a:p>
            <a:pPr marL="0" indent="0" algn="just">
              <a:buNone/>
            </a:pPr>
            <a:r>
              <a:rPr lang="fr-CA" dirty="0"/>
              <a:t>RÉSULTAT :  « Compte tenu, comme indiqué précédemment, de l’ampleur et de la complexité des travaux et des modifications législatives requises, il est impossible d’approuver la recommandation telle quelle pour une mise en vigueur au 1er juillet 2022. Ainsi, le gouvernement propose de modifier la recommandation 1 afin que soit versé aux JMS un traitement annuel fixe égal à celui des JME dans les meilleurs délais, au plus tard le </a:t>
            </a:r>
            <a:r>
              <a:rPr lang="fr-CA" b="1" dirty="0"/>
              <a:t>1er juillet 2024</a:t>
            </a:r>
            <a:r>
              <a:rPr lang="fr-CA" dirty="0"/>
              <a:t> (sous réserve des recommandations du prochain comité, le cas échéant). »</a:t>
            </a:r>
          </a:p>
          <a:p>
            <a:pPr marL="0" indent="0">
              <a:buNone/>
            </a:pPr>
            <a:endParaRPr lang="fr-CA" dirty="0"/>
          </a:p>
        </p:txBody>
      </p:sp>
    </p:spTree>
    <p:extLst>
      <p:ext uri="{BB962C8B-B14F-4D97-AF65-F5344CB8AC3E}">
        <p14:creationId xmlns:p14="http://schemas.microsoft.com/office/powerpoint/2010/main" val="2664484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4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3" name="Straight Connector 4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7" name="Rectangle 46">
            <a:extLst>
              <a:ext uri="{FF2B5EF4-FFF2-40B4-BE49-F238E27FC236}">
                <a16:creationId xmlns:a16="http://schemas.microsoft.com/office/drawing/2014/main" id="{B0013D77-6314-4D7E-B3AE-F64340434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F504834-5C3B-4268-AA97-192F1C8B3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1E0A7A2E-6D79-4E9E-A15D-08DD6399276D}"/>
              </a:ext>
            </a:extLst>
          </p:cNvPr>
          <p:cNvSpPr>
            <a:spLocks noGrp="1"/>
          </p:cNvSpPr>
          <p:nvPr>
            <p:ph type="title"/>
            <p:custDataLst>
              <p:tags r:id="rId7"/>
            </p:custDataLst>
          </p:nvPr>
        </p:nvSpPr>
        <p:spPr>
          <a:xfrm>
            <a:off x="1452617" y="976508"/>
            <a:ext cx="5525305" cy="2367221"/>
          </a:xfrm>
        </p:spPr>
        <p:txBody>
          <a:bodyPr vert="horz" lIns="91440" tIns="45720" rIns="91440" bIns="0" rtlCol="0" anchor="b">
            <a:normAutofit/>
          </a:bodyPr>
          <a:lstStyle/>
          <a:p>
            <a:r>
              <a:rPr lang="en-US" sz="5400" dirty="0"/>
              <a:t>solutions</a:t>
            </a:r>
          </a:p>
        </p:txBody>
      </p:sp>
      <p:cxnSp>
        <p:nvCxnSpPr>
          <p:cNvPr id="51" name="Straight Connector 50">
            <a:extLst>
              <a:ext uri="{FF2B5EF4-FFF2-40B4-BE49-F238E27FC236}">
                <a16:creationId xmlns:a16="http://schemas.microsoft.com/office/drawing/2014/main" id="{08499C1D-827E-4262-9D7E-C9C5D41F74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8"/>
            </p:custDataLst>
            <p:extLst>
              <p:ext uri="{386F3935-93C4-4BCD-93E2-E3B085C9AB24}">
                <p16:designElem xmlns:p16="http://schemas.microsoft.com/office/powerpoint/2015/main" val="1"/>
              </p:ext>
            </p:extLst>
          </p:nvPr>
        </p:nvCxnSpPr>
        <p:spPr>
          <a:xfrm>
            <a:off x="1452618" y="3528543"/>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53" name="Group 52">
            <a:extLst>
              <a:ext uri="{FF2B5EF4-FFF2-40B4-BE49-F238E27FC236}">
                <a16:creationId xmlns:a16="http://schemas.microsoft.com/office/drawing/2014/main" id="{14769521-3FF2-4900-8E88-FE324129CBCF}"/>
              </a:ext>
              <a:ext uri="{C183D7F6-B498-43B3-948B-1728B52AA6E4}">
                <adec:decorative xmlns:adec="http://schemas.microsoft.com/office/drawing/2017/decorative" val="1"/>
              </a:ext>
            </a:extLst>
          </p:cNvPr>
          <p:cNvGrpSpPr>
            <a:grpSpLocks noGrp="1" noUngrp="1" noRot="1" noChangeAspect="1" noMove="1" noResize="1"/>
          </p:cNvGrpSpPr>
          <p:nvPr>
            <p:custDataLst>
              <p:tags r:id="rId9"/>
            </p:custDataLst>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54" name="Rectangle 53">
              <a:extLst>
                <a:ext uri="{FF2B5EF4-FFF2-40B4-BE49-F238E27FC236}">
                  <a16:creationId xmlns:a16="http://schemas.microsoft.com/office/drawing/2014/main" id="{81FA2858-515C-4B19-957E-E33BE2525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C120D3D-6DFE-4D3F-821A-5DEB60B85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Image 7" descr="Une image contenant personne, intérieur&#10;&#10;Description générée automatiquement">
            <a:extLst>
              <a:ext uri="{FF2B5EF4-FFF2-40B4-BE49-F238E27FC236}">
                <a16:creationId xmlns:a16="http://schemas.microsoft.com/office/drawing/2014/main" id="{A52BA2BF-6164-457F-86BF-9BCD50177AD5}"/>
              </a:ext>
            </a:extLst>
          </p:cNvPr>
          <p:cNvPicPr>
            <a:picLocks noChangeAspect="1"/>
          </p:cNvPicPr>
          <p:nvPr>
            <p:custDataLst>
              <p:tags r:id="rId10"/>
            </p:custDataLst>
          </p:nvPr>
        </p:nvPicPr>
        <p:blipFill rotWithShape="1">
          <a:blip r:embed="rId15">
            <a:extLst>
              <a:ext uri="{837473B0-CC2E-450A-ABE3-18F120FF3D39}">
                <a1611:picAttrSrcUrl xmlns:a1611="http://schemas.microsoft.com/office/drawing/2016/11/main" r:id="rId16"/>
              </a:ext>
            </a:extLst>
          </a:blip>
          <a:srcRect t="2059" r="-2" b="5859"/>
          <a:stretch/>
        </p:blipFill>
        <p:spPr>
          <a:xfrm>
            <a:off x="8116373" y="1116345"/>
            <a:ext cx="2799103" cy="3866172"/>
          </a:xfrm>
          <a:prstGeom prst="rect">
            <a:avLst/>
          </a:prstGeom>
        </p:spPr>
      </p:pic>
      <p:pic>
        <p:nvPicPr>
          <p:cNvPr id="57" name="Picture 56">
            <a:extLst>
              <a:ext uri="{FF2B5EF4-FFF2-40B4-BE49-F238E27FC236}">
                <a16:creationId xmlns:a16="http://schemas.microsoft.com/office/drawing/2014/main" id="{734D3980-B8F4-49E4-BADC-88E2D3517D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1"/>
            </p:custDataLst>
            <p:extLst>
              <p:ext uri="{386F3935-93C4-4BCD-93E2-E3B085C9AB24}">
                <p16:designElem xmlns:p16="http://schemas.microsoft.com/office/powerpoint/2015/main" val="1"/>
              </p:ext>
            </p:extLst>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9" name="Straight Connector 58">
            <a:extLst>
              <a:ext uri="{FF2B5EF4-FFF2-40B4-BE49-F238E27FC236}">
                <a16:creationId xmlns:a16="http://schemas.microsoft.com/office/drawing/2014/main" id="{90E57DF2-FA2B-4494-B47E-8180C6326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12"/>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002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fontScale="90000"/>
          </a:bodyPr>
          <a:lstStyle/>
          <a:p>
            <a:pPr algn="ctr"/>
            <a:r>
              <a:rPr lang="fr-CA" sz="3600" dirty="0"/>
              <a:t>RAYONNEMENT – CHAMPS DE COMPÉTENCES</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Fini le « cherry picking » !  Occupez LA TOTALITÉ des champs de compétences, le gouvernement va renégocier un nouveau pacte fiscal.  PENSEZ AUX JUSTICIABLES, PLAIGNANTS ET AUX VICTIMES.</a:t>
            </a:r>
          </a:p>
          <a:p>
            <a:r>
              <a:rPr lang="fr-CA" dirty="0"/>
              <a:t>Pour l’immédiat, essayez les juridictions ne nécessitant pas la signature d’entente comme la </a:t>
            </a:r>
            <a:r>
              <a:rPr lang="fr-CA" i="1" dirty="0"/>
              <a:t>Loi concernant l’impôt sur le tabac</a:t>
            </a:r>
            <a:r>
              <a:rPr lang="fr-CA" dirty="0"/>
              <a:t>.  Vous verrez comme c’est simple et efficace.</a:t>
            </a:r>
          </a:p>
          <a:p>
            <a:r>
              <a:rPr lang="fr-CA" dirty="0"/>
              <a:t>Expliquez aux différents intervenants de la Ville, les avantages de la cour municipale qui ne figurent pas dans un budget, l’importance d’embarquer dans le projet de réforme et se doter de ressources pour le faire.</a:t>
            </a:r>
          </a:p>
          <a:p>
            <a:pPr lvl="1"/>
            <a:r>
              <a:rPr lang="fr-CA" dirty="0"/>
              <a:t>Demandez au gouvernement de nouvelles juridictions</a:t>
            </a:r>
          </a:p>
        </p:txBody>
      </p:sp>
    </p:spTree>
    <p:extLst>
      <p:ext uri="{BB962C8B-B14F-4D97-AF65-F5344CB8AC3E}">
        <p14:creationId xmlns:p14="http://schemas.microsoft.com/office/powerpoint/2010/main" val="2890264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fontScale="90000"/>
          </a:bodyPr>
          <a:lstStyle/>
          <a:p>
            <a:pPr algn="ctr"/>
            <a:r>
              <a:rPr lang="fr-CA" sz="3600" dirty="0"/>
              <a:t>RAYONNEMENT – CHAMPS DE COMPÉTENCES</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La mission de la cour municipale a changé mais certaines mentalités des administrations non.  La cour est plus que de la perception rapide.  </a:t>
            </a:r>
          </a:p>
          <a:p>
            <a:pPr lvl="1"/>
            <a:r>
              <a:rPr lang="fr-CA" dirty="0"/>
              <a:t>C’est carrément un système de justice au même titre que la Cour du Québec</a:t>
            </a:r>
          </a:p>
          <a:p>
            <a:pPr lvl="1"/>
            <a:r>
              <a:rPr lang="fr-CA" dirty="0"/>
              <a:t>Abandonner ou ne pas occuper un champs de compétence dédié risque à terme de réformer le système des cours municipales et pas nécessairement à l’avantage des municipalités</a:t>
            </a:r>
          </a:p>
          <a:p>
            <a:r>
              <a:rPr lang="fr-CA" dirty="0"/>
              <a:t>DÉPLOYEZ LE RÉSEAU DES COURS MUNICIPALES</a:t>
            </a:r>
          </a:p>
          <a:p>
            <a:pPr lvl="1"/>
            <a:r>
              <a:rPr lang="fr-CA" sz="2000" dirty="0"/>
              <a:t>Allez chercher des nouvelles juridictions</a:t>
            </a:r>
          </a:p>
          <a:p>
            <a:pPr lvl="1"/>
            <a:r>
              <a:rPr lang="fr-CA" sz="2000" dirty="0"/>
              <a:t>Regardez ce qui ce fait dans les autres cours</a:t>
            </a:r>
          </a:p>
          <a:p>
            <a:r>
              <a:rPr lang="fr-CA" sz="2200" dirty="0"/>
              <a:t>S’ADAPTER POUR SURVIVRE</a:t>
            </a:r>
          </a:p>
        </p:txBody>
      </p:sp>
    </p:spTree>
    <p:extLst>
      <p:ext uri="{BB962C8B-B14F-4D97-AF65-F5344CB8AC3E}">
        <p14:creationId xmlns:p14="http://schemas.microsoft.com/office/powerpoint/2010/main" val="3819562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dirty="0"/>
              <a:t>EFFICIENCE ET OPTIMISATION</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pPr marL="0" indent="0">
              <a:buNone/>
            </a:pPr>
            <a:r>
              <a:rPr lang="fr-CA" sz="1800" b="1" i="0" u="none" strike="noStrike" dirty="0">
                <a:solidFill>
                  <a:srgbClr val="000000"/>
                </a:solidFill>
                <a:effectLst/>
                <a:latin typeface="Arial" panose="020B0604020202020204" pitchFamily="34" charset="0"/>
              </a:rPr>
              <a:t>Règlement sur les cours municipales:</a:t>
            </a:r>
          </a:p>
          <a:p>
            <a:pPr marL="0" indent="0">
              <a:buNone/>
            </a:pPr>
            <a:br>
              <a:rPr lang="fr-CA" sz="1800" b="1" i="0" u="none" strike="noStrike" dirty="0">
                <a:solidFill>
                  <a:srgbClr val="000000"/>
                </a:solidFill>
                <a:effectLst/>
                <a:latin typeface="Arial" panose="020B0604020202020204" pitchFamily="34" charset="0"/>
              </a:rPr>
            </a:br>
            <a:r>
              <a:rPr lang="fr-CA" sz="1800" b="1" i="0" u="none" strike="noStrike" dirty="0">
                <a:solidFill>
                  <a:srgbClr val="000000"/>
                </a:solidFill>
                <a:effectLst/>
                <a:latin typeface="Arial" panose="020B0604020202020204" pitchFamily="34" charset="0"/>
              </a:rPr>
              <a:t>30.</a:t>
            </a:r>
            <a:r>
              <a:rPr lang="fr-CA" b="0" i="0" dirty="0">
                <a:solidFill>
                  <a:srgbClr val="212529"/>
                </a:solidFill>
                <a:effectLst/>
                <a:latin typeface="Arial" panose="020B0604020202020204" pitchFamily="34" charset="0"/>
              </a:rPr>
              <a:t> </a:t>
            </a:r>
            <a:r>
              <a:rPr lang="fr-CA" b="1" i="0" dirty="0">
                <a:solidFill>
                  <a:srgbClr val="212529"/>
                </a:solidFill>
                <a:effectLst/>
                <a:latin typeface="Arial" panose="020B0604020202020204" pitchFamily="34" charset="0"/>
              </a:rPr>
              <a:t>Fixation des séances.</a:t>
            </a:r>
            <a:r>
              <a:rPr lang="fr-CA" b="0" i="0" dirty="0">
                <a:solidFill>
                  <a:srgbClr val="212529"/>
                </a:solidFill>
                <a:effectLst/>
                <a:latin typeface="Arial" panose="020B0604020202020204" pitchFamily="34" charset="0"/>
              </a:rPr>
              <a:t> Les séances de la cour sont fixées par le juge-président, le juge responsable ou le juge, dans tous les cas, </a:t>
            </a:r>
            <a:r>
              <a:rPr lang="fr-CA" b="1" i="0" dirty="0">
                <a:solidFill>
                  <a:srgbClr val="212529"/>
                </a:solidFill>
                <a:effectLst/>
                <a:latin typeface="Arial" panose="020B0604020202020204" pitchFamily="34" charset="0"/>
              </a:rPr>
              <a:t>après consultation avec le greffier.</a:t>
            </a:r>
            <a:endParaRPr lang="fr-CA" b="1" dirty="0"/>
          </a:p>
        </p:txBody>
      </p:sp>
    </p:spTree>
    <p:extLst>
      <p:ext uri="{BB962C8B-B14F-4D97-AF65-F5344CB8AC3E}">
        <p14:creationId xmlns:p14="http://schemas.microsoft.com/office/powerpoint/2010/main" val="1276400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6DD8CB-3F02-479F-A2F6-5A090E5FB52B}"/>
              </a:ext>
            </a:extLst>
          </p:cNvPr>
          <p:cNvSpPr>
            <a:spLocks noGrp="1"/>
          </p:cNvSpPr>
          <p:nvPr>
            <p:ph type="title"/>
            <p:custDataLst>
              <p:tags r:id="rId1"/>
            </p:custDataLst>
          </p:nvPr>
        </p:nvSpPr>
        <p:spPr>
          <a:xfrm>
            <a:off x="1451576" y="2073482"/>
            <a:ext cx="9603275" cy="1049235"/>
          </a:xfrm>
        </p:spPr>
        <p:txBody>
          <a:bodyPr>
            <a:normAutofit/>
          </a:bodyPr>
          <a:lstStyle/>
          <a:p>
            <a:r>
              <a:rPr lang="fr-CA" dirty="0"/>
              <a:t>Statistiques du nombre de dossiers civils entendus à la cour municipale</a:t>
            </a:r>
          </a:p>
        </p:txBody>
      </p:sp>
      <p:graphicFrame>
        <p:nvGraphicFramePr>
          <p:cNvPr id="4" name="Tableau 4">
            <a:extLst>
              <a:ext uri="{FF2B5EF4-FFF2-40B4-BE49-F238E27FC236}">
                <a16:creationId xmlns:a16="http://schemas.microsoft.com/office/drawing/2014/main" id="{88AD2597-F7F1-4C2A-B13F-66A0BA8D8A1F}"/>
              </a:ext>
            </a:extLst>
          </p:cNvPr>
          <p:cNvGraphicFramePr>
            <a:graphicFrameLocks noGrp="1"/>
          </p:cNvGraphicFramePr>
          <p:nvPr>
            <p:ph idx="1"/>
            <p:custDataLst>
              <p:tags r:id="rId2"/>
            </p:custDataLst>
            <p:extLst>
              <p:ext uri="{D42A27DB-BD31-4B8C-83A1-F6EECF244321}">
                <p14:modId xmlns:p14="http://schemas.microsoft.com/office/powerpoint/2010/main" val="2306764596"/>
              </p:ext>
            </p:extLst>
          </p:nvPr>
        </p:nvGraphicFramePr>
        <p:xfrm>
          <a:off x="1451579" y="3265066"/>
          <a:ext cx="9603272" cy="1475232"/>
        </p:xfrm>
        <a:graphic>
          <a:graphicData uri="http://schemas.openxmlformats.org/drawingml/2006/table">
            <a:tbl>
              <a:tblPr firstRow="1" bandRow="1">
                <a:tableStyleId>{5C22544A-7EE6-4342-B048-85BDC9FD1C3A}</a:tableStyleId>
              </a:tblPr>
              <a:tblGrid>
                <a:gridCol w="1371896">
                  <a:extLst>
                    <a:ext uri="{9D8B030D-6E8A-4147-A177-3AD203B41FA5}">
                      <a16:colId xmlns:a16="http://schemas.microsoft.com/office/drawing/2014/main" val="8949875"/>
                    </a:ext>
                  </a:extLst>
                </a:gridCol>
                <a:gridCol w="1371896">
                  <a:extLst>
                    <a:ext uri="{9D8B030D-6E8A-4147-A177-3AD203B41FA5}">
                      <a16:colId xmlns:a16="http://schemas.microsoft.com/office/drawing/2014/main" val="10541380"/>
                    </a:ext>
                  </a:extLst>
                </a:gridCol>
                <a:gridCol w="1371896">
                  <a:extLst>
                    <a:ext uri="{9D8B030D-6E8A-4147-A177-3AD203B41FA5}">
                      <a16:colId xmlns:a16="http://schemas.microsoft.com/office/drawing/2014/main" val="2382209656"/>
                    </a:ext>
                  </a:extLst>
                </a:gridCol>
                <a:gridCol w="1371896">
                  <a:extLst>
                    <a:ext uri="{9D8B030D-6E8A-4147-A177-3AD203B41FA5}">
                      <a16:colId xmlns:a16="http://schemas.microsoft.com/office/drawing/2014/main" val="208599255"/>
                    </a:ext>
                  </a:extLst>
                </a:gridCol>
                <a:gridCol w="1371896">
                  <a:extLst>
                    <a:ext uri="{9D8B030D-6E8A-4147-A177-3AD203B41FA5}">
                      <a16:colId xmlns:a16="http://schemas.microsoft.com/office/drawing/2014/main" val="4261662127"/>
                    </a:ext>
                  </a:extLst>
                </a:gridCol>
                <a:gridCol w="1371896">
                  <a:extLst>
                    <a:ext uri="{9D8B030D-6E8A-4147-A177-3AD203B41FA5}">
                      <a16:colId xmlns:a16="http://schemas.microsoft.com/office/drawing/2014/main" val="2958688657"/>
                    </a:ext>
                  </a:extLst>
                </a:gridCol>
                <a:gridCol w="1371896">
                  <a:extLst>
                    <a:ext uri="{9D8B030D-6E8A-4147-A177-3AD203B41FA5}">
                      <a16:colId xmlns:a16="http://schemas.microsoft.com/office/drawing/2014/main" val="2546759213"/>
                    </a:ext>
                  </a:extLst>
                </a:gridCol>
              </a:tblGrid>
              <a:tr h="737616">
                <a:tc>
                  <a:txBody>
                    <a:bodyPr/>
                    <a:lstStyle/>
                    <a:p>
                      <a:r>
                        <a:rPr lang="fr-CA" sz="3300" dirty="0"/>
                        <a:t>2020</a:t>
                      </a:r>
                    </a:p>
                  </a:txBody>
                  <a:tcPr marL="167640" marR="167640" marT="83820" marB="83820"/>
                </a:tc>
                <a:tc>
                  <a:txBody>
                    <a:bodyPr/>
                    <a:lstStyle/>
                    <a:p>
                      <a:r>
                        <a:rPr lang="fr-CA" sz="3300" dirty="0"/>
                        <a:t>2019</a:t>
                      </a:r>
                    </a:p>
                  </a:txBody>
                  <a:tcPr marL="167640" marR="167640" marT="83820" marB="83820"/>
                </a:tc>
                <a:tc>
                  <a:txBody>
                    <a:bodyPr/>
                    <a:lstStyle/>
                    <a:p>
                      <a:r>
                        <a:rPr lang="fr-CA" sz="3300" dirty="0"/>
                        <a:t>2018</a:t>
                      </a:r>
                    </a:p>
                  </a:txBody>
                  <a:tcPr marL="167640" marR="167640" marT="83820" marB="83820"/>
                </a:tc>
                <a:tc>
                  <a:txBody>
                    <a:bodyPr/>
                    <a:lstStyle/>
                    <a:p>
                      <a:r>
                        <a:rPr lang="fr-CA" sz="3300"/>
                        <a:t>2017</a:t>
                      </a:r>
                    </a:p>
                  </a:txBody>
                  <a:tcPr marL="167640" marR="167640" marT="83820" marB="83820"/>
                </a:tc>
                <a:tc>
                  <a:txBody>
                    <a:bodyPr/>
                    <a:lstStyle/>
                    <a:p>
                      <a:r>
                        <a:rPr lang="fr-CA" sz="3300"/>
                        <a:t>2016</a:t>
                      </a:r>
                    </a:p>
                  </a:txBody>
                  <a:tcPr marL="167640" marR="167640" marT="83820" marB="83820"/>
                </a:tc>
                <a:tc>
                  <a:txBody>
                    <a:bodyPr/>
                    <a:lstStyle/>
                    <a:p>
                      <a:r>
                        <a:rPr lang="fr-CA" sz="3300"/>
                        <a:t>2015</a:t>
                      </a:r>
                    </a:p>
                  </a:txBody>
                  <a:tcPr marL="167640" marR="167640" marT="83820" marB="83820"/>
                </a:tc>
                <a:tc>
                  <a:txBody>
                    <a:bodyPr/>
                    <a:lstStyle/>
                    <a:p>
                      <a:r>
                        <a:rPr lang="fr-CA" sz="3300"/>
                        <a:t>2014</a:t>
                      </a:r>
                    </a:p>
                  </a:txBody>
                  <a:tcPr marL="167640" marR="167640" marT="83820" marB="83820"/>
                </a:tc>
                <a:extLst>
                  <a:ext uri="{0D108BD9-81ED-4DB2-BD59-A6C34878D82A}">
                    <a16:rowId xmlns:a16="http://schemas.microsoft.com/office/drawing/2014/main" val="2633417916"/>
                  </a:ext>
                </a:extLst>
              </a:tr>
              <a:tr h="737616">
                <a:tc>
                  <a:txBody>
                    <a:bodyPr/>
                    <a:lstStyle/>
                    <a:p>
                      <a:r>
                        <a:rPr lang="fr-CA" sz="3300" dirty="0"/>
                        <a:t>3213</a:t>
                      </a:r>
                    </a:p>
                  </a:txBody>
                  <a:tcPr marL="167640" marR="167640" marT="83820" marB="83820"/>
                </a:tc>
                <a:tc>
                  <a:txBody>
                    <a:bodyPr/>
                    <a:lstStyle/>
                    <a:p>
                      <a:r>
                        <a:rPr lang="fr-CA" sz="3300" dirty="0"/>
                        <a:t>1745</a:t>
                      </a:r>
                    </a:p>
                  </a:txBody>
                  <a:tcPr marL="167640" marR="167640" marT="83820" marB="83820"/>
                </a:tc>
                <a:tc>
                  <a:txBody>
                    <a:bodyPr/>
                    <a:lstStyle/>
                    <a:p>
                      <a:r>
                        <a:rPr lang="fr-CA" sz="3300"/>
                        <a:t>179</a:t>
                      </a:r>
                    </a:p>
                  </a:txBody>
                  <a:tcPr marL="167640" marR="167640" marT="83820" marB="83820"/>
                </a:tc>
                <a:tc>
                  <a:txBody>
                    <a:bodyPr/>
                    <a:lstStyle/>
                    <a:p>
                      <a:r>
                        <a:rPr lang="fr-CA" sz="3300"/>
                        <a:t>1250</a:t>
                      </a:r>
                    </a:p>
                  </a:txBody>
                  <a:tcPr marL="167640" marR="167640" marT="83820" marB="83820"/>
                </a:tc>
                <a:tc>
                  <a:txBody>
                    <a:bodyPr/>
                    <a:lstStyle/>
                    <a:p>
                      <a:r>
                        <a:rPr lang="fr-CA" sz="3300"/>
                        <a:t>227</a:t>
                      </a:r>
                    </a:p>
                  </a:txBody>
                  <a:tcPr marL="167640" marR="167640" marT="83820" marB="83820"/>
                </a:tc>
                <a:tc>
                  <a:txBody>
                    <a:bodyPr/>
                    <a:lstStyle/>
                    <a:p>
                      <a:r>
                        <a:rPr lang="fr-CA" sz="3300"/>
                        <a:t>274</a:t>
                      </a:r>
                    </a:p>
                  </a:txBody>
                  <a:tcPr marL="167640" marR="167640" marT="83820" marB="83820"/>
                </a:tc>
                <a:tc>
                  <a:txBody>
                    <a:bodyPr/>
                    <a:lstStyle/>
                    <a:p>
                      <a:r>
                        <a:rPr lang="fr-CA" sz="3300" dirty="0"/>
                        <a:t>311</a:t>
                      </a:r>
                    </a:p>
                  </a:txBody>
                  <a:tcPr marL="167640" marR="167640" marT="83820" marB="83820"/>
                </a:tc>
                <a:extLst>
                  <a:ext uri="{0D108BD9-81ED-4DB2-BD59-A6C34878D82A}">
                    <a16:rowId xmlns:a16="http://schemas.microsoft.com/office/drawing/2014/main" val="737879311"/>
                  </a:ext>
                </a:extLst>
              </a:tr>
            </a:tbl>
          </a:graphicData>
        </a:graphic>
      </p:graphicFrame>
      <p:sp>
        <p:nvSpPr>
          <p:cNvPr id="3" name="Titre 1">
            <a:extLst>
              <a:ext uri="{FF2B5EF4-FFF2-40B4-BE49-F238E27FC236}">
                <a16:creationId xmlns:a16="http://schemas.microsoft.com/office/drawing/2014/main" id="{E731D4B0-1B64-E7A2-484D-784F1664FA5C}"/>
              </a:ext>
            </a:extLst>
          </p:cNvPr>
          <p:cNvSpPr txBox="1">
            <a:spLocks/>
          </p:cNvSpPr>
          <p:nvPr>
            <p:custDataLst>
              <p:tags r:id="rId3"/>
            </p:custDataLst>
          </p:nvPr>
        </p:nvSpPr>
        <p:spPr>
          <a:xfrm>
            <a:off x="1380041" y="1082351"/>
            <a:ext cx="9603275" cy="7277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fr-CA" sz="4500" dirty="0"/>
              <a:t>DROIT CIVIL</a:t>
            </a:r>
          </a:p>
        </p:txBody>
      </p:sp>
    </p:spTree>
    <p:extLst>
      <p:ext uri="{BB962C8B-B14F-4D97-AF65-F5344CB8AC3E}">
        <p14:creationId xmlns:p14="http://schemas.microsoft.com/office/powerpoint/2010/main" val="2027299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dirty="0"/>
              <a:t>EFFICIENCE ET OPTIMISATION</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134945"/>
            <a:ext cx="9603275" cy="3918536"/>
          </a:xfrm>
        </p:spPr>
        <p:txBody>
          <a:bodyPr>
            <a:normAutofit lnSpcReduction="10000"/>
          </a:bodyPr>
          <a:lstStyle/>
          <a:p>
            <a:pPr marL="0" indent="0">
              <a:buNone/>
            </a:pPr>
            <a:r>
              <a:rPr lang="fr-CA" sz="1800" b="1" i="0" u="none" strike="noStrike" dirty="0">
                <a:solidFill>
                  <a:srgbClr val="000000"/>
                </a:solidFill>
                <a:effectLst/>
                <a:latin typeface="Arial" panose="020B0604020202020204" pitchFamily="34" charset="0"/>
              </a:rPr>
              <a:t>Règlement sur les cours municipales:</a:t>
            </a:r>
          </a:p>
          <a:p>
            <a:pPr marL="0" indent="0" algn="just">
              <a:spcBef>
                <a:spcPts val="1094"/>
              </a:spcBef>
              <a:spcAft>
                <a:spcPts val="1200"/>
              </a:spcAft>
              <a:buNone/>
            </a:pPr>
            <a:r>
              <a:rPr lang="fr-CA" sz="1800" b="1" i="0" u="none" strike="noStrike" dirty="0">
                <a:solidFill>
                  <a:srgbClr val="000000"/>
                </a:solidFill>
                <a:effectLst/>
                <a:latin typeface="Arial" panose="020B0604020202020204" pitchFamily="34" charset="0"/>
              </a:rPr>
              <a:t>45.</a:t>
            </a:r>
            <a:r>
              <a:rPr lang="fr-CA" sz="1600" b="0" i="0" dirty="0">
                <a:solidFill>
                  <a:srgbClr val="212529"/>
                </a:solidFill>
                <a:effectLst/>
                <a:latin typeface="Arial" panose="020B0604020202020204" pitchFamily="34" charset="0"/>
              </a:rPr>
              <a:t> </a:t>
            </a:r>
            <a:r>
              <a:rPr lang="fr-CA" sz="1600" b="1" i="0" dirty="0">
                <a:solidFill>
                  <a:srgbClr val="212529"/>
                </a:solidFill>
                <a:effectLst/>
                <a:latin typeface="Arial" panose="020B0604020202020204" pitchFamily="34" charset="0"/>
              </a:rPr>
              <a:t>Remise et annulation de la citation à comparaître ou de l’assignation des témoins.</a:t>
            </a:r>
            <a:r>
              <a:rPr lang="fr-CA" sz="1600" b="0" i="0" dirty="0">
                <a:solidFill>
                  <a:srgbClr val="212529"/>
                </a:solidFill>
                <a:effectLst/>
                <a:latin typeface="Arial" panose="020B0604020202020204" pitchFamily="34" charset="0"/>
              </a:rPr>
              <a:t> </a:t>
            </a:r>
            <a:r>
              <a:rPr lang="fr-CA" sz="1600" b="0" i="0" u="sng" dirty="0">
                <a:solidFill>
                  <a:srgbClr val="212529"/>
                </a:solidFill>
                <a:effectLst/>
                <a:latin typeface="Arial" panose="020B0604020202020204" pitchFamily="34" charset="0"/>
              </a:rPr>
              <a:t>Aucune cause fixée pour instruction n’est remise du seul consentement des parties</a:t>
            </a:r>
            <a:r>
              <a:rPr lang="fr-CA" sz="1600" b="0" i="0" dirty="0">
                <a:solidFill>
                  <a:srgbClr val="212529"/>
                </a:solidFill>
                <a:effectLst/>
                <a:latin typeface="Arial" panose="020B0604020202020204" pitchFamily="34" charset="0"/>
              </a:rPr>
              <a:t> ou en raison de leur absence.</a:t>
            </a:r>
          </a:p>
          <a:p>
            <a:pPr marL="0" indent="0" algn="just">
              <a:spcBef>
                <a:spcPts val="1300"/>
              </a:spcBef>
              <a:spcAft>
                <a:spcPts val="1200"/>
              </a:spcAft>
              <a:buNone/>
            </a:pPr>
            <a:r>
              <a:rPr lang="fr-CA" sz="1600" b="0" i="0" dirty="0">
                <a:solidFill>
                  <a:srgbClr val="212529"/>
                </a:solidFill>
                <a:effectLst/>
                <a:latin typeface="Arial" panose="020B0604020202020204" pitchFamily="34" charset="0"/>
              </a:rPr>
              <a:t>Lorsqu’une partie prévoit ne pas pouvoir procéder à la date fixée par le tribunal ou qu’elle demande l’annulation de la citation à comparaître ou de l’assignation des témoins, </a:t>
            </a:r>
            <a:r>
              <a:rPr lang="fr-CA" sz="1600" b="1" i="0" dirty="0">
                <a:solidFill>
                  <a:srgbClr val="212529"/>
                </a:solidFill>
                <a:effectLst/>
                <a:latin typeface="Arial" panose="020B0604020202020204" pitchFamily="34" charset="0"/>
              </a:rPr>
              <a:t>elle doit immédiatement notifier la partie adverse et soumettre la demande au juge</a:t>
            </a:r>
            <a:r>
              <a:rPr lang="fr-CA" sz="1600" b="0" i="0" dirty="0">
                <a:solidFill>
                  <a:srgbClr val="212529"/>
                </a:solidFill>
                <a:effectLst/>
                <a:latin typeface="Arial" panose="020B0604020202020204" pitchFamily="34" charset="0"/>
              </a:rPr>
              <a:t>-président, au juge responsable ou au juge.</a:t>
            </a:r>
          </a:p>
          <a:p>
            <a:pPr marL="0" indent="0" algn="just">
              <a:spcBef>
                <a:spcPts val="1300"/>
              </a:spcBef>
              <a:spcAft>
                <a:spcPts val="1200"/>
              </a:spcAft>
              <a:buNone/>
            </a:pPr>
            <a:r>
              <a:rPr lang="fr-CA" sz="1600" b="0" i="0" dirty="0">
                <a:solidFill>
                  <a:srgbClr val="212529"/>
                </a:solidFill>
                <a:effectLst/>
                <a:latin typeface="Arial" panose="020B0604020202020204" pitchFamily="34" charset="0"/>
              </a:rPr>
              <a:t>Sauf permission de l’un de ces juges, </a:t>
            </a:r>
            <a:r>
              <a:rPr lang="fr-CA" sz="1600" b="1" i="0" dirty="0">
                <a:solidFill>
                  <a:srgbClr val="212529"/>
                </a:solidFill>
                <a:effectLst/>
                <a:latin typeface="Arial" panose="020B0604020202020204" pitchFamily="34" charset="0"/>
              </a:rPr>
              <a:t>toute demande de remise d’une cause fixée pour instruction est présentée par écrit avec les motifs à son soutien, </a:t>
            </a:r>
            <a:r>
              <a:rPr lang="fr-CA" sz="1600" b="1" i="0" u="sng" dirty="0">
                <a:solidFill>
                  <a:srgbClr val="212529"/>
                </a:solidFill>
                <a:effectLst/>
                <a:latin typeface="Arial" panose="020B0604020202020204" pitchFamily="34" charset="0"/>
              </a:rPr>
              <a:t>au moins 10 jours avant la date fixée pour l’instruction.</a:t>
            </a:r>
          </a:p>
        </p:txBody>
      </p:sp>
    </p:spTree>
    <p:extLst>
      <p:ext uri="{BB962C8B-B14F-4D97-AF65-F5344CB8AC3E}">
        <p14:creationId xmlns:p14="http://schemas.microsoft.com/office/powerpoint/2010/main" val="743843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dirty="0"/>
              <a:t>EFFICIENCE ET OPTIMISATION</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pPr marL="0" indent="0">
              <a:buNone/>
            </a:pPr>
            <a:r>
              <a:rPr lang="fr-CA" sz="1800" b="1" i="0" u="none" strike="noStrike" dirty="0">
                <a:solidFill>
                  <a:srgbClr val="000000"/>
                </a:solidFill>
                <a:effectLst/>
                <a:latin typeface="Arial" panose="020B0604020202020204" pitchFamily="34" charset="0"/>
              </a:rPr>
              <a:t>Règlement sur les cours municipales:</a:t>
            </a:r>
          </a:p>
          <a:p>
            <a:pPr marL="0" indent="0" algn="just">
              <a:spcBef>
                <a:spcPts val="1094"/>
              </a:spcBef>
              <a:spcAft>
                <a:spcPts val="1200"/>
              </a:spcAft>
              <a:buNone/>
            </a:pPr>
            <a:r>
              <a:rPr lang="fr-CA" sz="1800" b="1" i="0" u="none" strike="noStrike" dirty="0">
                <a:solidFill>
                  <a:srgbClr val="000000"/>
                </a:solidFill>
                <a:effectLst/>
                <a:latin typeface="Arial" panose="020B0604020202020204" pitchFamily="34" charset="0"/>
              </a:rPr>
              <a:t>45.</a:t>
            </a:r>
            <a:r>
              <a:rPr lang="fr-CA" sz="1600" b="0" i="0" dirty="0">
                <a:solidFill>
                  <a:srgbClr val="212529"/>
                </a:solidFill>
                <a:effectLst/>
                <a:latin typeface="Arial" panose="020B0604020202020204" pitchFamily="34" charset="0"/>
              </a:rPr>
              <a:t>  </a:t>
            </a:r>
            <a:r>
              <a:rPr lang="fr-CA" sz="1600" b="1" dirty="0">
                <a:solidFill>
                  <a:srgbClr val="212529"/>
                </a:solidFill>
                <a:latin typeface="Arial" panose="020B0604020202020204" pitchFamily="34" charset="0"/>
              </a:rPr>
              <a:t>Suite</a:t>
            </a:r>
            <a:endParaRPr lang="fr-CA" sz="1600" b="1" i="0" dirty="0">
              <a:solidFill>
                <a:srgbClr val="212529"/>
              </a:solidFill>
              <a:effectLst/>
              <a:latin typeface="Arial" panose="020B0604020202020204" pitchFamily="34" charset="0"/>
            </a:endParaRPr>
          </a:p>
          <a:p>
            <a:pPr marL="0" indent="0" algn="just">
              <a:spcBef>
                <a:spcPts val="1300"/>
              </a:spcBef>
              <a:spcAft>
                <a:spcPts val="1200"/>
              </a:spcAft>
              <a:buNone/>
            </a:pPr>
            <a:r>
              <a:rPr lang="fr-CA" sz="1600" b="0" i="0" dirty="0">
                <a:solidFill>
                  <a:srgbClr val="212529"/>
                </a:solidFill>
                <a:effectLst/>
                <a:latin typeface="Arial" panose="020B0604020202020204" pitchFamily="34" charset="0"/>
              </a:rPr>
              <a:t>Cette demande doit être </a:t>
            </a:r>
            <a:r>
              <a:rPr lang="fr-CA" sz="1600" b="1" i="0" dirty="0">
                <a:solidFill>
                  <a:srgbClr val="212529"/>
                </a:solidFill>
                <a:effectLst/>
                <a:latin typeface="Arial" panose="020B0604020202020204" pitchFamily="34" charset="0"/>
              </a:rPr>
              <a:t>précédée d’un avis de 3 jours ouvrables</a:t>
            </a:r>
            <a:r>
              <a:rPr lang="fr-CA" sz="1600" b="0" i="0" dirty="0">
                <a:solidFill>
                  <a:srgbClr val="212529"/>
                </a:solidFill>
                <a:effectLst/>
                <a:latin typeface="Arial" panose="020B0604020202020204" pitchFamily="34" charset="0"/>
              </a:rPr>
              <a:t>, à l’exception du samedi, transmis à toutes les parties.</a:t>
            </a:r>
          </a:p>
          <a:p>
            <a:pPr marL="0" indent="0" algn="just">
              <a:spcBef>
                <a:spcPts val="1300"/>
              </a:spcBef>
              <a:spcAft>
                <a:spcPts val="1200"/>
              </a:spcAft>
              <a:buNone/>
            </a:pPr>
            <a:r>
              <a:rPr lang="fr-CA" sz="1600" b="0" i="0" dirty="0">
                <a:solidFill>
                  <a:srgbClr val="212529"/>
                </a:solidFill>
                <a:effectLst/>
                <a:latin typeface="Arial" panose="020B0604020202020204" pitchFamily="34" charset="0"/>
              </a:rPr>
              <a:t>Malgré le délai prévu au troisième alinéa, si les motifs de remise sont connus moins de 10 jours avant la date fixée pour l’instruction, le juge-président, le juge responsable ou le juge peut recevoir une demande écrite de remise et il en décide dans le meilleur intérêt de la justice.</a:t>
            </a:r>
          </a:p>
          <a:p>
            <a:pPr marL="0" indent="0" algn="just">
              <a:spcBef>
                <a:spcPts val="1300"/>
              </a:spcBef>
              <a:spcAft>
                <a:spcPts val="1200"/>
              </a:spcAft>
              <a:buNone/>
            </a:pPr>
            <a:r>
              <a:rPr lang="fr-CA" sz="1600" b="1" i="0" dirty="0">
                <a:solidFill>
                  <a:srgbClr val="212529"/>
                </a:solidFill>
                <a:effectLst/>
                <a:latin typeface="Arial" panose="020B0604020202020204" pitchFamily="34" charset="0"/>
              </a:rPr>
              <a:t>Lorsque la remise est accordée, les motifs de la décision sont consignés au procès-verbal.</a:t>
            </a:r>
            <a:endParaRPr lang="fr-CA" b="1" dirty="0"/>
          </a:p>
        </p:txBody>
      </p:sp>
    </p:spTree>
    <p:extLst>
      <p:ext uri="{BB962C8B-B14F-4D97-AF65-F5344CB8AC3E}">
        <p14:creationId xmlns:p14="http://schemas.microsoft.com/office/powerpoint/2010/main" val="2624824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dirty="0"/>
              <a:t>EFFICIENCE ET OPTIMISATION</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92500" lnSpcReduction="20000"/>
          </a:bodyPr>
          <a:lstStyle/>
          <a:p>
            <a:r>
              <a:rPr lang="fr-CA" dirty="0"/>
              <a:t>En matière d’assignation privilégiez la présence des mêmes témoins pour plus d’un dossier.</a:t>
            </a:r>
          </a:p>
          <a:p>
            <a:r>
              <a:rPr lang="fr-CA" dirty="0"/>
              <a:t>Gérez le rôle de cour de manière pro-active.</a:t>
            </a:r>
          </a:p>
          <a:p>
            <a:r>
              <a:rPr lang="fr-CA" dirty="0"/>
              <a:t>Répartition adéquate des rôles (greffiers/procureurs).</a:t>
            </a:r>
          </a:p>
          <a:p>
            <a:r>
              <a:rPr lang="fr-CA" dirty="0"/>
              <a:t>Utilisez le pouvoir d’ordonnance des juges pour régler rapidement des problèmes de nuisance.</a:t>
            </a:r>
          </a:p>
          <a:p>
            <a:r>
              <a:rPr lang="fr-CA" dirty="0"/>
              <a:t>Réclamation au civil au bénéfice de tous !</a:t>
            </a:r>
          </a:p>
          <a:p>
            <a:r>
              <a:rPr lang="fr-CA" dirty="0"/>
              <a:t>Utilisez vos pouvoirs de juge de paix.</a:t>
            </a:r>
          </a:p>
          <a:p>
            <a:r>
              <a:rPr lang="fr-CA" dirty="0"/>
              <a:t>Perception, suivis à jour, relance des mandats</a:t>
            </a:r>
          </a:p>
          <a:p>
            <a:r>
              <a:rPr lang="fr-CA" dirty="0"/>
              <a:t>Appliquez pleinement le Règlement sur les tarifs judiciaires en matière pénale/civile (art. 7 RCM)</a:t>
            </a:r>
          </a:p>
        </p:txBody>
      </p:sp>
    </p:spTree>
    <p:extLst>
      <p:ext uri="{BB962C8B-B14F-4D97-AF65-F5344CB8AC3E}">
        <p14:creationId xmlns:p14="http://schemas.microsoft.com/office/powerpoint/2010/main" val="3445845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dirty="0"/>
              <a:t>EFFICIENCE ET OPTIMISATION</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cap="all" dirty="0"/>
              <a:t>Faites travailler les juges !  Rendez vos séances de cour efficientes </a:t>
            </a:r>
          </a:p>
          <a:p>
            <a:r>
              <a:rPr lang="fr-CA" dirty="0"/>
              <a:t>Cependant n’excédez pas 3 heures !</a:t>
            </a:r>
          </a:p>
          <a:p>
            <a:r>
              <a:rPr lang="fr-CA" dirty="0"/>
              <a:t>Environ 34 % des séances de 2021-2022 ont eu une durée de moins de 2h</a:t>
            </a:r>
          </a:p>
          <a:p>
            <a:r>
              <a:rPr lang="fr-CA" dirty="0"/>
              <a:t>Préparation d’un rôle de procès, bien réparti avec des dossiers de gestions</a:t>
            </a:r>
          </a:p>
          <a:p>
            <a:pPr lvl="1"/>
            <a:r>
              <a:rPr lang="fr-CA" dirty="0"/>
              <a:t>C’est la responsabilité de tous :  Juges, greffiers, procureurs</a:t>
            </a:r>
          </a:p>
          <a:p>
            <a:r>
              <a:rPr lang="fr-CA" dirty="0"/>
              <a:t>Estimez le temps d’audition réel des dossiers</a:t>
            </a:r>
          </a:p>
          <a:p>
            <a:r>
              <a:rPr lang="fr-CA" dirty="0"/>
              <a:t>Préparez des documents à signer, rôle de défauts pour les moments de suspension</a:t>
            </a:r>
          </a:p>
          <a:p>
            <a:pPr marL="0" indent="0">
              <a:buNone/>
            </a:pPr>
            <a:endParaRPr lang="fr-CA" dirty="0"/>
          </a:p>
        </p:txBody>
      </p:sp>
    </p:spTree>
    <p:extLst>
      <p:ext uri="{BB962C8B-B14F-4D97-AF65-F5344CB8AC3E}">
        <p14:creationId xmlns:p14="http://schemas.microsoft.com/office/powerpoint/2010/main" val="36937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dirty="0"/>
              <a:t>EFFICIENCE ET OPTIMISATION</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Idées de conception de rôle:</a:t>
            </a:r>
          </a:p>
          <a:p>
            <a:pPr lvl="1"/>
            <a:r>
              <a:rPr lang="fr-CA" dirty="0"/>
              <a:t>Toujours prévoir une priorité pour les dossiers de nature criminelle suivit des dossiers d’urbanisme (surtout dans le cas d’ordonnance)</a:t>
            </a:r>
          </a:p>
          <a:p>
            <a:pPr lvl="1"/>
            <a:r>
              <a:rPr lang="fr-CA" dirty="0"/>
              <a:t>Voir à bien répartir les dossiers dans le rôle: (en tenant compte des délais !!!)</a:t>
            </a:r>
          </a:p>
          <a:p>
            <a:pPr lvl="2"/>
            <a:r>
              <a:rPr lang="fr-CA" dirty="0"/>
              <a:t>Sachant ce qui habituellement fait l’objet de règlement</a:t>
            </a:r>
          </a:p>
          <a:p>
            <a:pPr lvl="2"/>
            <a:r>
              <a:rPr lang="fr-CA" dirty="0"/>
              <a:t>Sachant que ce type de dossier, les défendeurs ne </a:t>
            </a:r>
            <a:r>
              <a:rPr lang="fr-CA"/>
              <a:t>se présentent </a:t>
            </a:r>
            <a:r>
              <a:rPr lang="fr-CA" dirty="0"/>
              <a:t>pas à la cour ou le contraire</a:t>
            </a:r>
          </a:p>
          <a:p>
            <a:pPr lvl="2"/>
            <a:r>
              <a:rPr lang="fr-CA" dirty="0"/>
              <a:t>Mettre des types de dossiers avec témoins Pro forma pour la première date pour que le juge établisse le temps d’audition (preuve complète, avocat à venir, disponibilité de témoin)</a:t>
            </a:r>
          </a:p>
          <a:p>
            <a:pPr lvl="2"/>
            <a:r>
              <a:rPr lang="fr-CA" dirty="0"/>
              <a:t>Établir une durée estimée par type de dossier et mélangez les infractions en fonction de cette durée</a:t>
            </a:r>
          </a:p>
          <a:p>
            <a:pPr lvl="2"/>
            <a:r>
              <a:rPr lang="fr-CA" dirty="0"/>
              <a:t>Évitez dans certains cas de mettre les dossiers d’un blitz policiers sur le même rôle</a:t>
            </a:r>
          </a:p>
          <a:p>
            <a:pPr marL="0" indent="0">
              <a:buNone/>
            </a:pPr>
            <a:endParaRPr lang="fr-CA" dirty="0"/>
          </a:p>
        </p:txBody>
      </p:sp>
    </p:spTree>
    <p:extLst>
      <p:ext uri="{BB962C8B-B14F-4D97-AF65-F5344CB8AC3E}">
        <p14:creationId xmlns:p14="http://schemas.microsoft.com/office/powerpoint/2010/main" val="1594816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r>
              <a:rPr lang="fr-CA" sz="3600" dirty="0"/>
              <a:t>SOLUTIONS :  EFFICIENCE ET OPTIMISATION</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Donnez-vous comme objectif d’être plus performants que les palais de justice.</a:t>
            </a:r>
          </a:p>
          <a:p>
            <a:r>
              <a:rPr lang="fr-CA" dirty="0"/>
              <a:t>Devenez un exemple en efficacité judiciaire.</a:t>
            </a:r>
          </a:p>
          <a:p>
            <a:r>
              <a:rPr lang="fr-CA" dirty="0"/>
              <a:t>Diminuez les délais d’audition des dossiers.</a:t>
            </a:r>
          </a:p>
          <a:p>
            <a:r>
              <a:rPr lang="fr-CA" dirty="0"/>
              <a:t>Utilisez la technologie, investissez dans cette dernière, elle vous rapportera à très court terme.</a:t>
            </a:r>
          </a:p>
        </p:txBody>
      </p:sp>
    </p:spTree>
    <p:extLst>
      <p:ext uri="{BB962C8B-B14F-4D97-AF65-F5344CB8AC3E}">
        <p14:creationId xmlns:p14="http://schemas.microsoft.com/office/powerpoint/2010/main" val="3244203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85000" lnSpcReduction="10000"/>
          </a:bodyPr>
          <a:lstStyle/>
          <a:p>
            <a:pPr marL="0" indent="0">
              <a:buNone/>
            </a:pPr>
            <a:r>
              <a:rPr lang="fr-CA" dirty="0"/>
              <a:t>Code de procédure pénale:</a:t>
            </a:r>
          </a:p>
          <a:p>
            <a:pPr marL="0" indent="0" algn="just">
              <a:spcBef>
                <a:spcPts val="1094"/>
              </a:spcBef>
              <a:spcAft>
                <a:spcPts val="1200"/>
              </a:spcAft>
              <a:buNone/>
            </a:pPr>
            <a:r>
              <a:rPr lang="fr-CA" sz="1800" b="1" i="0" u="none" strike="noStrike" dirty="0">
                <a:solidFill>
                  <a:srgbClr val="000000"/>
                </a:solidFill>
                <a:effectLst/>
                <a:latin typeface="Arial" panose="020B0604020202020204" pitchFamily="34" charset="0"/>
              </a:rPr>
              <a:t>2.2.</a:t>
            </a:r>
            <a:r>
              <a:rPr lang="fr-CA" b="0" i="0" dirty="0">
                <a:solidFill>
                  <a:srgbClr val="212529"/>
                </a:solidFill>
                <a:effectLst/>
                <a:latin typeface="Arial" panose="020B0604020202020204" pitchFamily="34" charset="0"/>
              </a:rPr>
              <a:t> Dans l’application du présent code, </a:t>
            </a:r>
            <a:r>
              <a:rPr lang="fr-CA" b="1" i="0" dirty="0">
                <a:solidFill>
                  <a:srgbClr val="212529"/>
                </a:solidFill>
                <a:effectLst/>
                <a:latin typeface="Arial" panose="020B0604020202020204" pitchFamily="34" charset="0"/>
              </a:rPr>
              <a:t>il y a lieu de privilégier l’utilisation de tout moyen technologique approprié</a:t>
            </a:r>
            <a:r>
              <a:rPr lang="fr-CA" b="0" i="0" dirty="0">
                <a:solidFill>
                  <a:srgbClr val="212529"/>
                </a:solidFill>
                <a:effectLst/>
                <a:latin typeface="Arial" panose="020B0604020202020204" pitchFamily="34" charset="0"/>
              </a:rPr>
              <a:t> qui est disponible tant pour les parties que pour le tribunal en tenant compte, pour ce dernier, de l’environnement technologique qui soutient l’activité des tribunaux.</a:t>
            </a:r>
          </a:p>
          <a:p>
            <a:pPr marL="0" indent="0" algn="just">
              <a:spcBef>
                <a:spcPts val="1300"/>
              </a:spcBef>
              <a:spcAft>
                <a:spcPts val="1200"/>
              </a:spcAft>
              <a:buNone/>
            </a:pPr>
            <a:r>
              <a:rPr lang="fr-CA" b="0" i="0" dirty="0">
                <a:solidFill>
                  <a:srgbClr val="212529"/>
                </a:solidFill>
                <a:effectLst/>
                <a:latin typeface="Arial" panose="020B0604020202020204" pitchFamily="34" charset="0"/>
              </a:rPr>
              <a:t>Sous réserve de l’article 61, un juge peut utiliser un tel moyen ou, lorsque l’intérêt de la justice le requiert, ordonner qu’il le soit par les parties, même d’office, </a:t>
            </a:r>
            <a:r>
              <a:rPr lang="fr-CA" b="1" i="0" dirty="0">
                <a:solidFill>
                  <a:srgbClr val="212529"/>
                </a:solidFill>
                <a:effectLst/>
                <a:latin typeface="Arial" panose="020B0604020202020204" pitchFamily="34" charset="0"/>
              </a:rPr>
              <a:t>notamment pour la gestion de l’instance, pour la tenue de l’audience ou pour la transmission et la réception de documents sur un autre support que le papier.</a:t>
            </a:r>
          </a:p>
          <a:p>
            <a:pPr marL="0" indent="0" algn="just">
              <a:spcBef>
                <a:spcPts val="1300"/>
              </a:spcBef>
              <a:spcAft>
                <a:spcPts val="1200"/>
              </a:spcAft>
              <a:buNone/>
            </a:pPr>
            <a:r>
              <a:rPr lang="fr-CA" b="0" i="0" dirty="0">
                <a:solidFill>
                  <a:srgbClr val="212529"/>
                </a:solidFill>
                <a:effectLst/>
                <a:latin typeface="Arial" panose="020B0604020202020204" pitchFamily="34" charset="0"/>
              </a:rPr>
              <a:t>Le juge doit, avant d’ordonner qu’un tel moyen soit utilisé, donner l’occasion aux parties de faire valoir leurs observations.</a:t>
            </a:r>
          </a:p>
          <a:p>
            <a:pPr marL="0" indent="0">
              <a:buNone/>
            </a:pPr>
            <a:endParaRPr lang="fr-CA" dirty="0"/>
          </a:p>
        </p:txBody>
      </p:sp>
    </p:spTree>
    <p:extLst>
      <p:ext uri="{BB962C8B-B14F-4D97-AF65-F5344CB8AC3E}">
        <p14:creationId xmlns:p14="http://schemas.microsoft.com/office/powerpoint/2010/main" val="2713443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70000" lnSpcReduction="20000"/>
          </a:bodyPr>
          <a:lstStyle/>
          <a:p>
            <a:pPr marL="0" indent="0">
              <a:buNone/>
            </a:pPr>
            <a:r>
              <a:rPr lang="fr-CA" dirty="0"/>
              <a:t>Règlement sur les cours municipales:</a:t>
            </a:r>
          </a:p>
          <a:p>
            <a:pPr marL="0" indent="0">
              <a:buNone/>
            </a:pPr>
            <a:endParaRPr lang="fr-CA" dirty="0"/>
          </a:p>
          <a:p>
            <a:pPr marL="0" indent="0" algn="just">
              <a:spcBef>
                <a:spcPts val="1094"/>
              </a:spcBef>
              <a:spcAft>
                <a:spcPts val="1200"/>
              </a:spcAft>
              <a:buNone/>
            </a:pPr>
            <a:r>
              <a:rPr lang="fr-CA" sz="1800" b="1" i="0" u="none" strike="noStrike" dirty="0">
                <a:solidFill>
                  <a:srgbClr val="000000"/>
                </a:solidFill>
                <a:effectLst/>
                <a:latin typeface="Arial" panose="020B0604020202020204" pitchFamily="34" charset="0"/>
              </a:rPr>
              <a:t>21.</a:t>
            </a:r>
            <a:r>
              <a:rPr lang="fr-CA" b="0" i="0" dirty="0">
                <a:solidFill>
                  <a:srgbClr val="212529"/>
                </a:solidFill>
                <a:effectLst/>
                <a:latin typeface="Arial" panose="020B0604020202020204" pitchFamily="34" charset="0"/>
              </a:rPr>
              <a:t> </a:t>
            </a:r>
            <a:r>
              <a:rPr lang="fr-CA" b="1" i="0" dirty="0">
                <a:solidFill>
                  <a:srgbClr val="212529"/>
                </a:solidFill>
                <a:effectLst/>
                <a:latin typeface="Arial" panose="020B0604020202020204" pitchFamily="34" charset="0"/>
              </a:rPr>
              <a:t>Document technologique.</a:t>
            </a:r>
            <a:r>
              <a:rPr lang="fr-CA" b="0" i="0" dirty="0">
                <a:solidFill>
                  <a:srgbClr val="212529"/>
                </a:solidFill>
                <a:effectLst/>
                <a:latin typeface="Arial" panose="020B0604020202020204" pitchFamily="34" charset="0"/>
              </a:rPr>
              <a:t> Lorsque l’environnement technologique qui soutient l’activité des tribunaux le permet, le tribunal peut exiger, d’office ou à la demande d’une partie, que </a:t>
            </a:r>
            <a:r>
              <a:rPr lang="fr-CA" b="1" i="0" dirty="0">
                <a:solidFill>
                  <a:srgbClr val="212529"/>
                </a:solidFill>
                <a:effectLst/>
                <a:latin typeface="Arial" panose="020B0604020202020204" pitchFamily="34" charset="0"/>
              </a:rPr>
              <a:t>certains documents ou témoignages soient déposés en tout ou en partie sur un support faisant appel aux technologies</a:t>
            </a:r>
            <a:r>
              <a:rPr lang="fr-CA" b="0" i="0" dirty="0">
                <a:solidFill>
                  <a:srgbClr val="212529"/>
                </a:solidFill>
                <a:effectLst/>
                <a:latin typeface="Arial" panose="020B0604020202020204" pitchFamily="34" charset="0"/>
              </a:rPr>
              <a:t>, à moins qu’une partie ne dispose pas de celles-ci.</a:t>
            </a:r>
          </a:p>
          <a:p>
            <a:pPr marL="0" indent="0" algn="just">
              <a:spcBef>
                <a:spcPts val="1300"/>
              </a:spcBef>
              <a:spcAft>
                <a:spcPts val="1200"/>
              </a:spcAft>
              <a:buNone/>
            </a:pPr>
            <a:r>
              <a:rPr lang="fr-CA" b="0" i="0" dirty="0">
                <a:solidFill>
                  <a:srgbClr val="212529"/>
                </a:solidFill>
                <a:effectLst/>
                <a:latin typeface="Arial" panose="020B0604020202020204" pitchFamily="34" charset="0"/>
              </a:rPr>
              <a:t>Le document technologique doit, comme fonction essentielle, lorsque l’information qu’il porte est sous forme de mot, permettre la recherche par mot-clé. S’il y a plus d’un document, ceux-ci doivent, dans le même fichier, être accompagnés d’un index contenant des hyperliens entre cet index et chacun des documents produits.</a:t>
            </a:r>
          </a:p>
          <a:p>
            <a:pPr marL="0" indent="0" algn="just">
              <a:spcBef>
                <a:spcPts val="1300"/>
              </a:spcBef>
              <a:spcAft>
                <a:spcPts val="1200"/>
              </a:spcAft>
              <a:buNone/>
            </a:pPr>
            <a:r>
              <a:rPr lang="fr-CA" b="0" i="0" dirty="0">
                <a:solidFill>
                  <a:srgbClr val="212529"/>
                </a:solidFill>
                <a:effectLst/>
                <a:latin typeface="Arial" panose="020B0604020202020204" pitchFamily="34" charset="0"/>
              </a:rPr>
              <a:t>La partie qui dépose ou produit un document technologique doit révéler en sus des fonctions essentielles, toutes les autres fonctions qu’elle connaît du document de même que toutes les autres fonctions susceptibles d’affecter l’environnement technologique qui soutient l’activité des tribunaux.</a:t>
            </a:r>
            <a:endParaRPr lang="fr-CA" dirty="0"/>
          </a:p>
        </p:txBody>
      </p:sp>
    </p:spTree>
    <p:extLst>
      <p:ext uri="{BB962C8B-B14F-4D97-AF65-F5344CB8AC3E}">
        <p14:creationId xmlns:p14="http://schemas.microsoft.com/office/powerpoint/2010/main" val="3728481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77500" lnSpcReduction="20000"/>
          </a:bodyPr>
          <a:lstStyle/>
          <a:p>
            <a:pPr marL="0" indent="0">
              <a:buNone/>
            </a:pPr>
            <a:r>
              <a:rPr lang="fr-CA" dirty="0"/>
              <a:t>Règlement sur les cours municipales:</a:t>
            </a:r>
          </a:p>
          <a:p>
            <a:pPr marL="0" indent="0" algn="just">
              <a:spcBef>
                <a:spcPts val="1094"/>
              </a:spcBef>
              <a:spcAft>
                <a:spcPts val="1200"/>
              </a:spcAft>
              <a:buNone/>
            </a:pPr>
            <a:br>
              <a:rPr lang="fr-CA" sz="1800" b="1" i="0" u="none" strike="noStrike" dirty="0">
                <a:solidFill>
                  <a:srgbClr val="000000"/>
                </a:solidFill>
                <a:effectLst/>
                <a:latin typeface="Arial" panose="020B0604020202020204" pitchFamily="34" charset="0"/>
              </a:rPr>
            </a:br>
            <a:r>
              <a:rPr lang="fr-CA" sz="1800" b="1" i="0" u="none" strike="noStrike" dirty="0">
                <a:solidFill>
                  <a:srgbClr val="000000"/>
                </a:solidFill>
                <a:effectLst/>
                <a:latin typeface="Arial" panose="020B0604020202020204" pitchFamily="34" charset="0"/>
              </a:rPr>
              <a:t>46.</a:t>
            </a:r>
            <a:r>
              <a:rPr lang="fr-CA" b="0" i="0" dirty="0">
                <a:solidFill>
                  <a:srgbClr val="212529"/>
                </a:solidFill>
                <a:effectLst/>
                <a:latin typeface="Arial" panose="020B0604020202020204" pitchFamily="34" charset="0"/>
              </a:rPr>
              <a:t> </a:t>
            </a:r>
            <a:r>
              <a:rPr lang="fr-CA" b="1" i="0" dirty="0">
                <a:solidFill>
                  <a:srgbClr val="212529"/>
                </a:solidFill>
                <a:effectLst/>
                <a:latin typeface="Arial" panose="020B0604020202020204" pitchFamily="34" charset="0"/>
              </a:rPr>
              <a:t>Moyen technologique.</a:t>
            </a:r>
            <a:r>
              <a:rPr lang="fr-CA" b="0" i="0" dirty="0">
                <a:solidFill>
                  <a:srgbClr val="212529"/>
                </a:solidFill>
                <a:effectLst/>
                <a:latin typeface="Arial" panose="020B0604020202020204" pitchFamily="34" charset="0"/>
              </a:rPr>
              <a:t> Le tribunal peut d’office ou à la demande écrite d’une partie, </a:t>
            </a:r>
            <a:r>
              <a:rPr lang="fr-CA" b="1" i="0" dirty="0">
                <a:solidFill>
                  <a:srgbClr val="212529"/>
                </a:solidFill>
                <a:effectLst/>
                <a:latin typeface="Arial" panose="020B0604020202020204" pitchFamily="34" charset="0"/>
              </a:rPr>
              <a:t>entendre une demande par tout moyen technologique approprié</a:t>
            </a:r>
            <a:r>
              <a:rPr lang="fr-CA" b="0" i="0" dirty="0">
                <a:solidFill>
                  <a:srgbClr val="212529"/>
                </a:solidFill>
                <a:effectLst/>
                <a:latin typeface="Arial" panose="020B0604020202020204" pitchFamily="34" charset="0"/>
              </a:rPr>
              <a:t>. Le recours à cette technologie est tributaire de la qualité de l’équipement utilisé et disponible. Après examen, le juge communique sa décision aux parties.</a:t>
            </a:r>
          </a:p>
          <a:p>
            <a:pPr marL="0" indent="0" algn="just">
              <a:spcBef>
                <a:spcPts val="1300"/>
              </a:spcBef>
              <a:spcAft>
                <a:spcPts val="1200"/>
              </a:spcAft>
              <a:buNone/>
            </a:pPr>
            <a:r>
              <a:rPr lang="fr-CA" b="0" i="0" dirty="0">
                <a:solidFill>
                  <a:srgbClr val="212529"/>
                </a:solidFill>
                <a:effectLst/>
                <a:latin typeface="Arial" panose="020B0604020202020204" pitchFamily="34" charset="0"/>
              </a:rPr>
              <a:t>Le cas échéant, les parties exposent leurs prétentions soit dans la salle d’audience où se trouve le juge, soit dans une salle aménagée comportant les installations nécessaires, soit dans son cabinet.</a:t>
            </a:r>
          </a:p>
          <a:p>
            <a:pPr marL="0" indent="0" algn="just">
              <a:spcBef>
                <a:spcPts val="1300"/>
              </a:spcBef>
              <a:spcAft>
                <a:spcPts val="1200"/>
              </a:spcAft>
              <a:buNone/>
            </a:pPr>
            <a:r>
              <a:rPr lang="fr-CA" b="0" i="0" dirty="0">
                <a:solidFill>
                  <a:srgbClr val="212529"/>
                </a:solidFill>
                <a:effectLst/>
                <a:latin typeface="Arial" panose="020B0604020202020204" pitchFamily="34" charset="0"/>
              </a:rPr>
              <a:t>Il appartient aux parties et à leurs avocats de communiquer au bureau du juge les coordonnées devant être utilisées et de s’assurer d’être disponibles et joignables au moment fixé.</a:t>
            </a:r>
          </a:p>
          <a:p>
            <a:pPr marL="0" indent="0" algn="just">
              <a:spcBef>
                <a:spcPts val="1300"/>
              </a:spcBef>
              <a:spcAft>
                <a:spcPts val="1200"/>
              </a:spcAft>
              <a:buNone/>
            </a:pPr>
            <a:r>
              <a:rPr lang="fr-CA" b="0" i="0" dirty="0">
                <a:solidFill>
                  <a:srgbClr val="212529"/>
                </a:solidFill>
                <a:effectLst/>
                <a:latin typeface="Arial" panose="020B0604020202020204" pitchFamily="34" charset="0"/>
              </a:rPr>
              <a:t>En tout temps, l’enregistrement sonore est requis pour en permettre la conservation et la reproduction.</a:t>
            </a:r>
          </a:p>
          <a:p>
            <a:pPr algn="just">
              <a:spcBef>
                <a:spcPts val="1094"/>
              </a:spcBef>
              <a:spcAft>
                <a:spcPts val="1200"/>
              </a:spcAft>
            </a:pPr>
            <a:endParaRPr lang="fr-CA" dirty="0"/>
          </a:p>
        </p:txBody>
      </p:sp>
    </p:spTree>
    <p:extLst>
      <p:ext uri="{BB962C8B-B14F-4D97-AF65-F5344CB8AC3E}">
        <p14:creationId xmlns:p14="http://schemas.microsoft.com/office/powerpoint/2010/main" val="1717954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La plateforme TEAMS, évite les remises et perte de temps de cour dû à un défendeur absent ou un témoin: (sujet aux directives publiées le 25 mai 2022)</a:t>
            </a:r>
          </a:p>
          <a:p>
            <a:pPr lvl="1"/>
            <a:r>
              <a:rPr lang="fr-CA" dirty="0"/>
              <a:t>Comparution de détenus via TEAMS évitant des déplacements de policiers, procureur, juge.</a:t>
            </a:r>
          </a:p>
          <a:p>
            <a:pPr lvl="1"/>
            <a:r>
              <a:rPr lang="fr-CA" dirty="0"/>
              <a:t>Tous les dossiers d’intendance/gestion, (Remise, pro forma, comparution, etc..) devraient pouvoir se faire par TEAMS.</a:t>
            </a:r>
          </a:p>
          <a:p>
            <a:pPr lvl="1"/>
            <a:r>
              <a:rPr lang="fr-CA" dirty="0"/>
              <a:t>Essayer les procès virtuel plutôt que de constamment remettre l’audition.</a:t>
            </a:r>
          </a:p>
          <a:p>
            <a:r>
              <a:rPr lang="fr-CA" dirty="0"/>
              <a:t>Demande de remise, rétractation de jugement, sursis, demande, formulaire en ligne et site interactionnel.</a:t>
            </a:r>
          </a:p>
          <a:p>
            <a:pPr lvl="1"/>
            <a:endParaRPr lang="fr-CA" dirty="0"/>
          </a:p>
        </p:txBody>
      </p:sp>
    </p:spTree>
    <p:extLst>
      <p:ext uri="{BB962C8B-B14F-4D97-AF65-F5344CB8AC3E}">
        <p14:creationId xmlns:p14="http://schemas.microsoft.com/office/powerpoint/2010/main" val="1453679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5B8F89-DFBA-49D9-B5C3-29286931E6F4}"/>
              </a:ext>
            </a:extLst>
          </p:cNvPr>
          <p:cNvSpPr>
            <a:spLocks noGrp="1"/>
          </p:cNvSpPr>
          <p:nvPr>
            <p:ph type="title"/>
            <p:custDataLst>
              <p:tags r:id="rId1"/>
            </p:custDataLst>
          </p:nvPr>
        </p:nvSpPr>
        <p:spPr>
          <a:xfrm>
            <a:off x="1451579" y="1035699"/>
            <a:ext cx="9603275" cy="811764"/>
          </a:xfrm>
        </p:spPr>
        <p:txBody>
          <a:bodyPr>
            <a:normAutofit/>
          </a:bodyPr>
          <a:lstStyle/>
          <a:p>
            <a:r>
              <a:rPr lang="fr-FR" sz="4500" i="0" dirty="0">
                <a:effectLst/>
              </a:rPr>
              <a:t>droit civil</a:t>
            </a:r>
            <a:endParaRPr lang="fr-CA" sz="4500" dirty="0"/>
          </a:p>
        </p:txBody>
      </p:sp>
      <p:sp>
        <p:nvSpPr>
          <p:cNvPr id="3" name="Espace réservé du contenu 2">
            <a:extLst>
              <a:ext uri="{FF2B5EF4-FFF2-40B4-BE49-F238E27FC236}">
                <a16:creationId xmlns:a16="http://schemas.microsoft.com/office/drawing/2014/main" id="{D4130D8A-37CE-4493-A567-D246D4E56389}"/>
              </a:ext>
            </a:extLst>
          </p:cNvPr>
          <p:cNvSpPr>
            <a:spLocks noGrp="1"/>
          </p:cNvSpPr>
          <p:nvPr>
            <p:ph idx="1"/>
            <p:custDataLst>
              <p:tags r:id="rId2"/>
            </p:custDataLst>
          </p:nvPr>
        </p:nvSpPr>
        <p:spPr/>
        <p:txBody>
          <a:bodyPr>
            <a:normAutofit/>
          </a:bodyPr>
          <a:lstStyle/>
          <a:p>
            <a:pPr marL="0" indent="0" algn="just">
              <a:spcBef>
                <a:spcPts val="1094"/>
              </a:spcBef>
              <a:spcAft>
                <a:spcPts val="1200"/>
              </a:spcAft>
              <a:buNone/>
            </a:pPr>
            <a:r>
              <a:rPr lang="fr-FR" sz="1800" b="1" i="0" u="none" strike="noStrike" dirty="0">
                <a:effectLst/>
                <a:latin typeface="Arial" panose="020B0604020202020204" pitchFamily="34" charset="0"/>
              </a:rPr>
              <a:t>Loi sur les cours municipales, article 28:  </a:t>
            </a:r>
            <a:r>
              <a:rPr lang="fr-FR" b="0" i="0" dirty="0">
                <a:solidFill>
                  <a:srgbClr val="000000"/>
                </a:solidFill>
                <a:effectLst/>
                <a:latin typeface="Arial" panose="020B0604020202020204" pitchFamily="34" charset="0"/>
              </a:rPr>
              <a:t>En matière civile, la cour a notamment compétence relativement à:</a:t>
            </a:r>
          </a:p>
          <a:p>
            <a:pPr marL="0" indent="0" algn="just">
              <a:spcBef>
                <a:spcPts val="1094"/>
              </a:spcBef>
              <a:spcAft>
                <a:spcPts val="1200"/>
              </a:spcAft>
              <a:buNone/>
            </a:pPr>
            <a:r>
              <a:rPr lang="fr-FR" b="0" i="0" cap="all" dirty="0">
                <a:solidFill>
                  <a:srgbClr val="000000"/>
                </a:solidFill>
                <a:effectLst/>
                <a:latin typeface="Arial" panose="020B0604020202020204" pitchFamily="34" charset="0"/>
              </a:rPr>
              <a:t>tout recours intenté en vertu :</a:t>
            </a:r>
          </a:p>
          <a:p>
            <a:pPr algn="just">
              <a:spcBef>
                <a:spcPts val="1094"/>
              </a:spcBef>
              <a:spcAft>
                <a:spcPts val="1200"/>
              </a:spcAft>
            </a:pPr>
            <a:r>
              <a:rPr lang="fr-FR" b="0" i="0" dirty="0">
                <a:solidFill>
                  <a:srgbClr val="000000"/>
                </a:solidFill>
                <a:effectLst/>
                <a:latin typeface="Arial" panose="020B0604020202020204" pitchFamily="34" charset="0"/>
              </a:rPr>
              <a:t>d’un règlement;</a:t>
            </a:r>
          </a:p>
          <a:p>
            <a:pPr algn="just">
              <a:spcBef>
                <a:spcPts val="1094"/>
              </a:spcBef>
              <a:spcAft>
                <a:spcPts val="1200"/>
              </a:spcAft>
            </a:pPr>
            <a:r>
              <a:rPr lang="fr-FR" b="0" i="0" dirty="0">
                <a:solidFill>
                  <a:srgbClr val="000000"/>
                </a:solidFill>
                <a:effectLst/>
                <a:latin typeface="Arial" panose="020B0604020202020204" pitchFamily="34" charset="0"/>
              </a:rPr>
              <a:t>d’une résolution;</a:t>
            </a:r>
          </a:p>
          <a:p>
            <a:pPr algn="just">
              <a:spcBef>
                <a:spcPts val="1094"/>
              </a:spcBef>
              <a:spcAft>
                <a:spcPts val="1200"/>
              </a:spcAft>
            </a:pPr>
            <a:r>
              <a:rPr lang="fr-FR" b="0" i="0" dirty="0">
                <a:solidFill>
                  <a:srgbClr val="000000"/>
                </a:solidFill>
                <a:effectLst/>
                <a:latin typeface="Arial" panose="020B0604020202020204" pitchFamily="34" charset="0"/>
              </a:rPr>
              <a:t>d’une ordonnance de la municipalité; </a:t>
            </a:r>
          </a:p>
        </p:txBody>
      </p:sp>
    </p:spTree>
    <p:extLst>
      <p:ext uri="{BB962C8B-B14F-4D97-AF65-F5344CB8AC3E}">
        <p14:creationId xmlns:p14="http://schemas.microsoft.com/office/powerpoint/2010/main" val="3331006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Numérisation des documents/greffe numérique/justice sans papier</a:t>
            </a:r>
          </a:p>
          <a:p>
            <a:pPr lvl="2"/>
            <a:r>
              <a:rPr lang="fr-CA" dirty="0"/>
              <a:t>Évite les remises quand le défendeur n’a pas la preuve sur support qui peut être déposé à la cour.</a:t>
            </a:r>
          </a:p>
          <a:p>
            <a:pPr lvl="2"/>
            <a:r>
              <a:rPr lang="fr-CA" dirty="0"/>
              <a:t>Améliore la vitesse de gestion des dossiers (avis SAAQ, signification, etc..)</a:t>
            </a:r>
          </a:p>
          <a:p>
            <a:pPr lvl="2"/>
            <a:r>
              <a:rPr lang="fr-CA" dirty="0"/>
              <a:t>Règlements en ligne pour le citoyen ou à la limite aux parties/juges</a:t>
            </a:r>
          </a:p>
          <a:p>
            <a:pPr lvl="2"/>
            <a:r>
              <a:rPr lang="fr-CA" dirty="0"/>
              <a:t>Envoi de la communication de la preuve, avis d’audition, rappel, jugement</a:t>
            </a:r>
          </a:p>
          <a:p>
            <a:pPr lvl="2"/>
            <a:r>
              <a:rPr lang="fr-CA" dirty="0"/>
              <a:t>Respectant les règles de preuves</a:t>
            </a:r>
          </a:p>
          <a:p>
            <a:r>
              <a:rPr lang="fr-CA" dirty="0"/>
              <a:t>Système informatique fiable, à jour et rapide</a:t>
            </a:r>
          </a:p>
          <a:p>
            <a:pPr lvl="1"/>
            <a:r>
              <a:rPr lang="fr-CA" dirty="0"/>
              <a:t>INVESTIR EN TECHNOLOGIE AMÉLIORE LA PRODUCTIVITÉ</a:t>
            </a:r>
          </a:p>
        </p:txBody>
      </p:sp>
    </p:spTree>
    <p:extLst>
      <p:ext uri="{BB962C8B-B14F-4D97-AF65-F5344CB8AC3E}">
        <p14:creationId xmlns:p14="http://schemas.microsoft.com/office/powerpoint/2010/main" val="1831796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85000" lnSpcReduction="10000"/>
          </a:bodyPr>
          <a:lstStyle/>
          <a:p>
            <a:r>
              <a:rPr lang="fr-CA" dirty="0"/>
              <a:t>Signification par moyen technologique (20.2, 27.1 CPP et 9 RCM), accélère le traitement et moins coûteux :</a:t>
            </a:r>
          </a:p>
          <a:p>
            <a:pPr marL="0" indent="0">
              <a:buNone/>
            </a:pPr>
            <a:endParaRPr lang="fr-CA" dirty="0"/>
          </a:p>
          <a:p>
            <a:pPr marL="0" indent="0">
              <a:buNone/>
            </a:pPr>
            <a:r>
              <a:rPr lang="fr-CA" dirty="0"/>
              <a:t>20.2. La signification par un moyen technologique se fait par la transmission de l’acte de procédure </a:t>
            </a:r>
            <a:r>
              <a:rPr lang="fr-CA" dirty="0">
                <a:highlight>
                  <a:srgbClr val="FFFF00"/>
                </a:highlight>
              </a:rPr>
              <a:t>à l’adresse que le destinataire indique être l’emplacement où il accepte de le recevoir</a:t>
            </a:r>
            <a:r>
              <a:rPr lang="fr-CA" dirty="0"/>
              <a:t> ou à celle qui est connue publiquement comme étant l’adresse où il accepte de recevoir les documents qui lui sont destinés, dans la mesure où cette adresse est active au moment de l’envoi.</a:t>
            </a:r>
          </a:p>
          <a:p>
            <a:pPr marL="0" indent="0">
              <a:buNone/>
            </a:pPr>
            <a:r>
              <a:rPr lang="fr-CA" dirty="0">
                <a:highlight>
                  <a:srgbClr val="FFFF00"/>
                </a:highlight>
              </a:rPr>
              <a:t>Cependant, la signification par un tel moyen n’est admise à l’égard de la partie non représentée que si celle-ci y consent ou qu’un juge l’autorise.</a:t>
            </a:r>
          </a:p>
          <a:p>
            <a:pPr marL="0" indent="0">
              <a:buNone/>
            </a:pPr>
            <a:r>
              <a:rPr lang="fr-CA" dirty="0"/>
              <a:t>La signification est présumée faite le jour de la transmission. Si l’acte de procédure est transmis après 17 heures, le samedi ou un jour férié, la signification est présumée faite le jour ouvrable qui suit.</a:t>
            </a:r>
          </a:p>
        </p:txBody>
      </p:sp>
    </p:spTree>
    <p:extLst>
      <p:ext uri="{BB962C8B-B14F-4D97-AF65-F5344CB8AC3E}">
        <p14:creationId xmlns:p14="http://schemas.microsoft.com/office/powerpoint/2010/main" val="2889500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Signification par moyen technologique (20.2, 27.1 CPP et 9 RCM), accélère le traitement et moins coûteux :</a:t>
            </a:r>
          </a:p>
          <a:p>
            <a:pPr marL="0" indent="0">
              <a:buNone/>
            </a:pPr>
            <a:endParaRPr lang="fr-CA" dirty="0"/>
          </a:p>
          <a:p>
            <a:pPr marL="0" indent="0" algn="just">
              <a:spcBef>
                <a:spcPts val="1094"/>
              </a:spcBef>
              <a:spcAft>
                <a:spcPts val="1200"/>
              </a:spcAft>
              <a:buNone/>
            </a:pPr>
            <a:r>
              <a:rPr lang="fr-CA" sz="1800" b="1" i="0" u="none" strike="noStrike" dirty="0">
                <a:solidFill>
                  <a:srgbClr val="000000"/>
                </a:solidFill>
                <a:effectLst/>
                <a:latin typeface="Arial" panose="020B0604020202020204" pitchFamily="34" charset="0"/>
              </a:rPr>
              <a:t>27.1.</a:t>
            </a:r>
            <a:r>
              <a:rPr lang="fr-CA" b="0" i="0" dirty="0">
                <a:solidFill>
                  <a:srgbClr val="212529"/>
                </a:solidFill>
                <a:effectLst/>
                <a:latin typeface="Arial" panose="020B0604020202020204" pitchFamily="34" charset="0"/>
              </a:rPr>
              <a:t> Lorsqu’une signification est faite par un moyen technologique, l’expéditeur doit conserver les renseignements qui permettent d’établir la date, l’heure et les minutes de la transmission ainsi que sa provenance et sa destination.</a:t>
            </a:r>
          </a:p>
          <a:p>
            <a:pPr marL="0" indent="0" algn="just">
              <a:spcBef>
                <a:spcPts val="1300"/>
              </a:spcBef>
              <a:spcAft>
                <a:spcPts val="1200"/>
              </a:spcAft>
              <a:buNone/>
            </a:pPr>
            <a:r>
              <a:rPr lang="fr-CA" b="0" i="0" dirty="0">
                <a:solidFill>
                  <a:srgbClr val="212529"/>
                </a:solidFill>
                <a:effectLst/>
                <a:latin typeface="Arial" panose="020B0604020202020204" pitchFamily="34" charset="0"/>
              </a:rPr>
              <a:t>Ces renseignements tiennent lieu d’attestation de signification.</a:t>
            </a:r>
          </a:p>
        </p:txBody>
      </p:sp>
    </p:spTree>
    <p:extLst>
      <p:ext uri="{BB962C8B-B14F-4D97-AF65-F5344CB8AC3E}">
        <p14:creationId xmlns:p14="http://schemas.microsoft.com/office/powerpoint/2010/main" val="2247433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70000" lnSpcReduction="20000"/>
          </a:bodyPr>
          <a:lstStyle/>
          <a:p>
            <a:r>
              <a:rPr lang="fr-CA" dirty="0"/>
              <a:t>Signification par avis public avec autorisation d’un juge (22.1, 27.2 </a:t>
            </a:r>
            <a:r>
              <a:rPr lang="fr-CA" dirty="0" err="1"/>
              <a:t>cpp</a:t>
            </a:r>
            <a:r>
              <a:rPr lang="fr-CA" dirty="0"/>
              <a:t>), accélère le traitement et moins coûteux :</a:t>
            </a:r>
          </a:p>
          <a:p>
            <a:pPr marL="0" indent="0">
              <a:buNone/>
            </a:pPr>
            <a:endParaRPr lang="fr-CA" dirty="0"/>
          </a:p>
          <a:p>
            <a:pPr marL="0" indent="0">
              <a:buNone/>
            </a:pPr>
            <a:r>
              <a:rPr lang="fr-CA" dirty="0"/>
              <a:t>22.1. La signification par avis public est faite avec l’autorisation d’un juge. Elle peut aussi être faite par l’huissier qui a tenté sans succès de signifier l’acte de procédure à son destinataire et qui a constaté ce fait, sauf si l’emprisonnement du destinataire est réclamé.</a:t>
            </a:r>
          </a:p>
          <a:p>
            <a:pPr marL="0" indent="0">
              <a:buNone/>
            </a:pPr>
            <a:r>
              <a:rPr lang="fr-CA" dirty="0"/>
              <a:t>La signification par avis public se fait par la publication </a:t>
            </a:r>
            <a:r>
              <a:rPr lang="fr-CA" dirty="0">
                <a:highlight>
                  <a:srgbClr val="FFFF00"/>
                </a:highlight>
              </a:rPr>
              <a:t>d’un avis enjoignant au destinataire de récupérer l’acte de procédure à l’endroit indiqué dans l’avis dans les 30 jours de la publication. L’avis fait mention de l’autorisation du juge</a:t>
            </a:r>
            <a:r>
              <a:rPr lang="fr-CA" dirty="0"/>
              <a:t> ou de la tentative de signification de l’huissier.</a:t>
            </a:r>
          </a:p>
          <a:p>
            <a:pPr marL="0" indent="0">
              <a:buNone/>
            </a:pPr>
            <a:r>
              <a:rPr lang="fr-CA" dirty="0">
                <a:highlight>
                  <a:srgbClr val="FFFF00"/>
                </a:highlight>
              </a:rPr>
              <a:t>La publication est faite par un moyen susceptible de joindre le destinataire</a:t>
            </a:r>
            <a:r>
              <a:rPr lang="fr-CA" dirty="0"/>
              <a:t>, telle la publication dans un journal distribué dans la municipalité de la dernière adresse connue du destinataire, sur le site Internet d’un tel journal, sur un site Internet reconnu par arrêté du ministre de la Justice </a:t>
            </a:r>
            <a:r>
              <a:rPr lang="fr-CA" dirty="0">
                <a:highlight>
                  <a:srgbClr val="FFFF00"/>
                </a:highlight>
              </a:rPr>
              <a:t>ou par affichage au greffe du tribunal.</a:t>
            </a:r>
            <a:r>
              <a:rPr lang="fr-CA" dirty="0"/>
              <a:t> La publication dans un journal sur support papier est faite une seule fois et celle sur un site Internet ou au greffe est faite pendant 30 jours; si les circonstances l’exigent, la publication peut être faite à plus d’une reprise.</a:t>
            </a:r>
          </a:p>
          <a:p>
            <a:pPr marL="0" indent="0">
              <a:buNone/>
            </a:pPr>
            <a:r>
              <a:rPr lang="fr-CA" dirty="0"/>
              <a:t>La signification est réputée avoir eu lieu à l’expiration du délai indiqué dans l’avis pour récupérer l’acte de procédure.</a:t>
            </a:r>
          </a:p>
        </p:txBody>
      </p:sp>
    </p:spTree>
    <p:extLst>
      <p:ext uri="{BB962C8B-B14F-4D97-AF65-F5344CB8AC3E}">
        <p14:creationId xmlns:p14="http://schemas.microsoft.com/office/powerpoint/2010/main" val="3525613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algn="ctr"/>
            <a:r>
              <a:rPr lang="fr-CA" sz="3600"/>
              <a:t>LA TECHNOLOGIE</a:t>
            </a:r>
            <a:endParaRPr lang="fr-CA" sz="3600" dirty="0"/>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lnSpcReduction="10000"/>
          </a:bodyPr>
          <a:lstStyle/>
          <a:p>
            <a:r>
              <a:rPr lang="fr-CA" dirty="0"/>
              <a:t>Signification par un mode différent sous autorisation d’un juge (24, 27.1 </a:t>
            </a:r>
            <a:r>
              <a:rPr lang="fr-CA" dirty="0" err="1"/>
              <a:t>cpp</a:t>
            </a:r>
            <a:r>
              <a:rPr lang="fr-CA" dirty="0"/>
              <a:t>), accélère le traitement et moins coûteux :</a:t>
            </a:r>
          </a:p>
          <a:p>
            <a:pPr marL="0" indent="0">
              <a:buNone/>
            </a:pPr>
            <a:endParaRPr lang="fr-CA" dirty="0"/>
          </a:p>
          <a:p>
            <a:pPr marL="0" indent="0">
              <a:buNone/>
            </a:pPr>
            <a:r>
              <a:rPr lang="fr-CA" dirty="0"/>
              <a:t>24. Un mode de signification différent de ceux prévus dans la présente section peut être autorisé par un juge si les circonstances l’exigent.</a:t>
            </a:r>
          </a:p>
          <a:p>
            <a:pPr marL="0" indent="0">
              <a:buNone/>
            </a:pPr>
            <a:r>
              <a:rPr lang="fr-CA" dirty="0"/>
              <a:t>Lorsque l’autorisation d’un juge est requise en vertu de la présente section, le poursuivant ou celui qui doit signifier l’acte de procédure peut obtenir cette autorisation d’un juge du district du lieu de signification s’il diffère du lieu de la délivrance de l’acte ou d’un juge du district judiciaire visé au deuxième alinéa de l’article 187 ou au deuxième alinéa de l’article 218.3.</a:t>
            </a:r>
          </a:p>
          <a:p>
            <a:pPr marL="0" indent="0">
              <a:buNone/>
            </a:pPr>
            <a:endParaRPr lang="fr-CA" dirty="0"/>
          </a:p>
          <a:p>
            <a:pPr lvl="1"/>
            <a:endParaRPr lang="fr-CA" dirty="0"/>
          </a:p>
        </p:txBody>
      </p:sp>
    </p:spTree>
    <p:extLst>
      <p:ext uri="{BB962C8B-B14F-4D97-AF65-F5344CB8AC3E}">
        <p14:creationId xmlns:p14="http://schemas.microsoft.com/office/powerpoint/2010/main" val="3500772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marL="0" indent="0" algn="ctr">
              <a:buNone/>
            </a:pPr>
            <a:r>
              <a:rPr lang="fr-CA" sz="3600" dirty="0"/>
              <a:t>LA MISSION :  JUSTICE DE PROXIMITÉ</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sz="2800" dirty="0"/>
              <a:t>Mission d’origine des cours municipales:  </a:t>
            </a:r>
            <a:r>
              <a:rPr lang="fr-CA" dirty="0"/>
              <a:t>	</a:t>
            </a:r>
          </a:p>
          <a:p>
            <a:pPr marL="0" indent="0">
              <a:buNone/>
            </a:pPr>
            <a:r>
              <a:rPr lang="fr-CA" dirty="0"/>
              <a:t>	</a:t>
            </a:r>
            <a:endParaRPr lang="fr-CA" sz="3200" dirty="0"/>
          </a:p>
          <a:p>
            <a:pPr marL="0" indent="0" algn="just">
              <a:spcBef>
                <a:spcPts val="1094"/>
              </a:spcBef>
              <a:spcAft>
                <a:spcPts val="1200"/>
              </a:spcAft>
              <a:buNone/>
            </a:pPr>
            <a:r>
              <a:rPr lang="fr-CA" sz="2400" b="0" i="0" dirty="0">
                <a:solidFill>
                  <a:srgbClr val="212529"/>
                </a:solidFill>
                <a:effectLst/>
                <a:latin typeface="Arial" panose="020B0604020202020204" pitchFamily="34" charset="0"/>
              </a:rPr>
              <a:t>Traiter d’une manière sommaire et non dispendieuse le recouvrement des dettes, amendes et pénalités tant en matière pénale que civile.</a:t>
            </a:r>
          </a:p>
        </p:txBody>
      </p:sp>
    </p:spTree>
    <p:extLst>
      <p:ext uri="{BB962C8B-B14F-4D97-AF65-F5344CB8AC3E}">
        <p14:creationId xmlns:p14="http://schemas.microsoft.com/office/powerpoint/2010/main" val="1852585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marL="0" indent="0" algn="ctr">
              <a:buNone/>
            </a:pPr>
            <a:r>
              <a:rPr lang="fr-CA" sz="3600" dirty="0"/>
              <a:t>LA MISSION :  JUSTICE DE PROXIMITÉ</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Loi sur les cours municipales:  	NOUVELLES MISSIONS DEPUIS 2002</a:t>
            </a:r>
          </a:p>
          <a:p>
            <a:pPr marL="0" indent="0">
              <a:buNone/>
            </a:pPr>
            <a:r>
              <a:rPr lang="fr-CA" dirty="0"/>
              <a:t>	</a:t>
            </a:r>
            <a:endParaRPr lang="fr-CA" sz="3200" dirty="0"/>
          </a:p>
          <a:p>
            <a:pPr marL="0" indent="0" algn="just">
              <a:spcBef>
                <a:spcPts val="1094"/>
              </a:spcBef>
              <a:spcAft>
                <a:spcPts val="1200"/>
              </a:spcAft>
              <a:buNone/>
            </a:pPr>
            <a:r>
              <a:rPr lang="fr-CA" sz="1800" b="1" i="0" u="none" strike="noStrike" dirty="0">
                <a:solidFill>
                  <a:srgbClr val="000000"/>
                </a:solidFill>
                <a:effectLst/>
                <a:latin typeface="Arial" panose="020B0604020202020204" pitchFamily="34" charset="0"/>
              </a:rPr>
              <a:t>1.</a:t>
            </a:r>
            <a:r>
              <a:rPr lang="fr-CA" b="0" i="0" dirty="0">
                <a:solidFill>
                  <a:srgbClr val="212529"/>
                </a:solidFill>
                <a:effectLst/>
                <a:latin typeface="Arial" panose="020B0604020202020204" pitchFamily="34" charset="0"/>
              </a:rPr>
              <a:t> La présente loi s’applique à toutes les municipalités locales et à toutes les municipalités régionales de comté.</a:t>
            </a:r>
          </a:p>
          <a:p>
            <a:pPr marL="0" indent="0" algn="just">
              <a:spcBef>
                <a:spcPts val="1300"/>
              </a:spcBef>
              <a:spcAft>
                <a:spcPts val="1200"/>
              </a:spcAft>
              <a:buNone/>
            </a:pPr>
            <a:r>
              <a:rPr lang="fr-CA" b="1" i="0" dirty="0">
                <a:solidFill>
                  <a:srgbClr val="212529"/>
                </a:solidFill>
                <a:effectLst/>
                <a:latin typeface="Arial" panose="020B0604020202020204" pitchFamily="34" charset="0"/>
              </a:rPr>
              <a:t>Elle a pour objectif, par l’établissement de cours municipales, d’assurer une justice de proximité sur tout le territoire québécois et de favoriser ainsi l’accès à la justice pour les citoyens.</a:t>
            </a:r>
            <a:endParaRPr lang="fr-CA" b="1" dirty="0"/>
          </a:p>
        </p:txBody>
      </p:sp>
    </p:spTree>
    <p:extLst>
      <p:ext uri="{BB962C8B-B14F-4D97-AF65-F5344CB8AC3E}">
        <p14:creationId xmlns:p14="http://schemas.microsoft.com/office/powerpoint/2010/main" val="1368503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marL="0" indent="0" algn="ctr">
              <a:buNone/>
            </a:pPr>
            <a:r>
              <a:rPr lang="fr-CA" sz="3600" dirty="0"/>
              <a:t>LA MISSION :  JUSTICE DE PROXIMITÉ</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92500"/>
          </a:bodyPr>
          <a:lstStyle/>
          <a:p>
            <a:r>
              <a:rPr lang="fr-CA" dirty="0"/>
              <a:t>Extrait du procès-verbal de la ville de St-Eustache	</a:t>
            </a:r>
            <a:endParaRPr lang="fr-CA" sz="3200" dirty="0"/>
          </a:p>
          <a:p>
            <a:pPr marL="0" indent="0" algn="just">
              <a:spcBef>
                <a:spcPts val="1094"/>
              </a:spcBef>
              <a:spcAft>
                <a:spcPts val="1200"/>
              </a:spcAft>
              <a:buNone/>
            </a:pPr>
            <a:r>
              <a:rPr lang="fr-CA" sz="1600" dirty="0"/>
              <a:t>CONSIDÉRANT que le traitement des infractions criminelles par la Cour municipale commune de Deux-Montagnes </a:t>
            </a:r>
            <a:r>
              <a:rPr lang="fr-CA" sz="1600" b="1" dirty="0"/>
              <a:t>contribue à une meilleure accessibilité à la justice pour les citoyens et citoyennes de cette Ville, respectant ainsi le concept de justice de proximité énoncé à l’article premier de la Loi sur les cours municipales</a:t>
            </a:r>
            <a:r>
              <a:rPr lang="fr-CA" sz="1600" dirty="0"/>
              <a:t>;</a:t>
            </a:r>
          </a:p>
          <a:p>
            <a:pPr marL="0" indent="0" algn="just">
              <a:spcBef>
                <a:spcPts val="1094"/>
              </a:spcBef>
              <a:spcAft>
                <a:spcPts val="1200"/>
              </a:spcAft>
              <a:buNone/>
            </a:pPr>
            <a:r>
              <a:rPr lang="fr-CA" sz="1600" dirty="0"/>
              <a:t>CONSIDÉRANT que l’entente actuelle s’avère être pour les parties signataires, une expérience concluante et que son application </a:t>
            </a:r>
            <a:r>
              <a:rPr lang="fr-CA" sz="1600" b="1" dirty="0"/>
              <a:t>a permis de constater l’efficacité de la cour municipale</a:t>
            </a:r>
            <a:r>
              <a:rPr lang="fr-CA" sz="1600" dirty="0"/>
              <a:t> commune de la Ville de Deux-Montagnes dans le traitement des dossiers criminels sommaires;</a:t>
            </a:r>
          </a:p>
          <a:p>
            <a:pPr marL="0" indent="0" algn="just">
              <a:spcBef>
                <a:spcPts val="1094"/>
              </a:spcBef>
              <a:spcAft>
                <a:spcPts val="1200"/>
              </a:spcAft>
              <a:buNone/>
            </a:pPr>
            <a:r>
              <a:rPr lang="fr-CA" sz="1600" dirty="0"/>
              <a:t>CONSIDÉRANT que la Ville de Saint-Eustache souhaite s’impliquer à long terme dans le traitement des infractions criminelles sommaires commises sur son territoire et où la cour municipale commune de la Ville de Deux-Montagnes a compétence;</a:t>
            </a:r>
          </a:p>
          <a:p>
            <a:pPr marL="0" indent="0" algn="just">
              <a:spcBef>
                <a:spcPts val="1094"/>
              </a:spcBef>
              <a:spcAft>
                <a:spcPts val="1200"/>
              </a:spcAft>
              <a:buNone/>
            </a:pPr>
            <a:endParaRPr lang="fr-CA" b="1" dirty="0"/>
          </a:p>
        </p:txBody>
      </p:sp>
    </p:spTree>
    <p:extLst>
      <p:ext uri="{BB962C8B-B14F-4D97-AF65-F5344CB8AC3E}">
        <p14:creationId xmlns:p14="http://schemas.microsoft.com/office/powerpoint/2010/main" val="3296008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10">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a:xfrm>
            <a:off x="1451580" y="804520"/>
            <a:ext cx="5550355" cy="1049235"/>
          </a:xfrm>
        </p:spPr>
        <p:txBody>
          <a:bodyPr>
            <a:normAutofit/>
          </a:bodyPr>
          <a:lstStyle/>
          <a:p>
            <a:pPr marL="0" indent="0">
              <a:buNone/>
            </a:pPr>
            <a:r>
              <a:rPr lang="fr-CA"/>
              <a:t>LA MISSION :  JUSTICE DE PROXIMITÉ</a:t>
            </a:r>
          </a:p>
        </p:txBody>
      </p:sp>
      <p:sp>
        <p:nvSpPr>
          <p:cNvPr id="28" name="Rectangle 12">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951264" y="2015732"/>
            <a:ext cx="6050671" cy="3615538"/>
          </a:xfrm>
        </p:spPr>
        <p:txBody>
          <a:bodyPr>
            <a:normAutofit/>
          </a:bodyPr>
          <a:lstStyle/>
          <a:p>
            <a:pPr marL="457200" lvl="1" indent="0">
              <a:lnSpc>
                <a:spcPct val="110000"/>
              </a:lnSpc>
              <a:buNone/>
            </a:pPr>
            <a:r>
              <a:rPr lang="fr-CA" dirty="0"/>
              <a:t>Gardez à l’esprit que les justiciables ont régulièrement besoin d’assistance dans des tâches toutes simples :</a:t>
            </a:r>
          </a:p>
          <a:p>
            <a:pPr marL="457200" lvl="1" indent="0">
              <a:lnSpc>
                <a:spcPct val="110000"/>
              </a:lnSpc>
              <a:buNone/>
            </a:pPr>
            <a:endParaRPr lang="fr-CA" dirty="0"/>
          </a:p>
          <a:p>
            <a:pPr marL="457200" lvl="1" indent="0">
              <a:lnSpc>
                <a:spcPct val="110000"/>
              </a:lnSpc>
              <a:buNone/>
            </a:pPr>
            <a:r>
              <a:rPr lang="fr-CA" b="0" i="1" dirty="0">
                <a:effectLst/>
                <a:latin typeface="Radio-Canada"/>
              </a:rPr>
              <a:t>Selon la Fondation pour l’alphabétisation, 19 % des Québécois sont analphabètes et 34,3 % éprouvent de grandes difficultés de lecture.</a:t>
            </a:r>
          </a:p>
          <a:p>
            <a:pPr marL="457200" lvl="1" indent="0">
              <a:lnSpc>
                <a:spcPct val="110000"/>
              </a:lnSpc>
              <a:buNone/>
            </a:pPr>
            <a:endParaRPr lang="fr-CA" dirty="0">
              <a:latin typeface="Radio-Canada"/>
            </a:endParaRPr>
          </a:p>
          <a:p>
            <a:pPr marL="457200" lvl="1" indent="0">
              <a:lnSpc>
                <a:spcPct val="110000"/>
              </a:lnSpc>
              <a:buNone/>
            </a:pPr>
            <a:r>
              <a:rPr lang="fr-CA" dirty="0"/>
              <a:t>Les procédures juridiques de surcroit sont donc très complexes pour beaucoup de Québécois</a:t>
            </a:r>
          </a:p>
        </p:txBody>
      </p:sp>
      <p:grpSp>
        <p:nvGrpSpPr>
          <p:cNvPr id="29" name="Group 14">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6" name="Rectangle 15">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Image 3" descr="Une image contenant texte&#10;&#10;Description générée automatiquement">
            <a:extLst>
              <a:ext uri="{FF2B5EF4-FFF2-40B4-BE49-F238E27FC236}">
                <a16:creationId xmlns:a16="http://schemas.microsoft.com/office/drawing/2014/main" id="{84A1E30C-AD6E-6008-6C7D-F50FE3C19216}"/>
              </a:ext>
            </a:extLst>
          </p:cNvPr>
          <p:cNvPicPr>
            <a:picLocks noChangeAspect="1"/>
          </p:cNvPicPr>
          <p:nvPr>
            <p:custDataLst>
              <p:tags r:id="rId3"/>
            </p:custDataLst>
          </p:nvPr>
        </p:nvPicPr>
        <p:blipFill rotWithShape="1">
          <a:blip r:embed="rId5">
            <a:extLst>
              <a:ext uri="{837473B0-CC2E-450A-ABE3-18F120FF3D39}">
                <a1611:picAttrSrcUrl xmlns:a1611="http://schemas.microsoft.com/office/drawing/2016/11/main" r:id="rId6"/>
              </a:ext>
            </a:extLst>
          </a:blip>
          <a:srcRect l="16866" r="28833" b="-2"/>
          <a:stretch/>
        </p:blipFill>
        <p:spPr>
          <a:xfrm>
            <a:off x="8116373" y="1116345"/>
            <a:ext cx="2799103" cy="3866172"/>
          </a:xfrm>
          <a:prstGeom prst="rect">
            <a:avLst/>
          </a:prstGeom>
        </p:spPr>
      </p:pic>
      <p:pic>
        <p:nvPicPr>
          <p:cNvPr id="30" name="Picture 18">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20">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678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marL="0" indent="0" algn="ctr">
              <a:buNone/>
            </a:pPr>
            <a:r>
              <a:rPr lang="fr-CA" sz="3600" dirty="0"/>
              <a:t>INDÉPENDANCE JUDICIAIRE</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r>
              <a:rPr lang="fr-CA" dirty="0"/>
              <a:t>Loi sur les cours municipales:</a:t>
            </a:r>
          </a:p>
          <a:p>
            <a:pPr marL="0" indent="0">
              <a:buNone/>
            </a:pPr>
            <a:endParaRPr lang="fr-CA" dirty="0"/>
          </a:p>
          <a:p>
            <a:pPr marL="0" indent="0" algn="just">
              <a:spcBef>
                <a:spcPts val="1094"/>
              </a:spcBef>
              <a:spcAft>
                <a:spcPts val="1200"/>
              </a:spcAft>
              <a:buNone/>
            </a:pPr>
            <a:r>
              <a:rPr lang="fr-CA" sz="1800" i="0" u="none" strike="noStrike" dirty="0">
                <a:solidFill>
                  <a:srgbClr val="000000"/>
                </a:solidFill>
                <a:effectLst/>
                <a:latin typeface="Arial" panose="020B0604020202020204" pitchFamily="34" charset="0"/>
              </a:rPr>
              <a:t>58. </a:t>
            </a:r>
            <a:r>
              <a:rPr lang="fr-CA" sz="1800" b="1" i="0" u="none" strike="noStrike" dirty="0">
                <a:solidFill>
                  <a:srgbClr val="000000"/>
                </a:solidFill>
                <a:effectLst/>
                <a:latin typeface="Arial" panose="020B0604020202020204" pitchFamily="34" charset="0"/>
              </a:rPr>
              <a:t>Le greffier</a:t>
            </a:r>
            <a:r>
              <a:rPr lang="fr-CA" sz="1800" i="0" u="none" strike="noStrike" dirty="0">
                <a:solidFill>
                  <a:srgbClr val="000000"/>
                </a:solidFill>
                <a:effectLst/>
                <a:latin typeface="Arial" panose="020B0604020202020204" pitchFamily="34" charset="0"/>
              </a:rPr>
              <a:t> et, le cas échéant, le greffier adjoint sont des </a:t>
            </a:r>
            <a:r>
              <a:rPr lang="fr-CA" sz="1800" b="1" i="0" u="none" strike="noStrike" dirty="0">
                <a:solidFill>
                  <a:srgbClr val="000000"/>
                </a:solidFill>
                <a:effectLst/>
                <a:latin typeface="Arial" panose="020B0604020202020204" pitchFamily="34" charset="0"/>
              </a:rPr>
              <a:t>officiers de la cour</a:t>
            </a:r>
            <a:r>
              <a:rPr lang="fr-CA" sz="1800" i="0" u="none" strike="noStrike" dirty="0">
                <a:solidFill>
                  <a:srgbClr val="000000"/>
                </a:solidFill>
                <a:effectLst/>
                <a:latin typeface="Arial" panose="020B0604020202020204" pitchFamily="34" charset="0"/>
              </a:rPr>
              <a:t>;</a:t>
            </a:r>
          </a:p>
          <a:p>
            <a:pPr marL="0" indent="0" algn="just">
              <a:spcBef>
                <a:spcPts val="1094"/>
              </a:spcBef>
              <a:spcAft>
                <a:spcPts val="1200"/>
              </a:spcAft>
              <a:buNone/>
            </a:pPr>
            <a:r>
              <a:rPr lang="fr-CA" sz="1800" b="1" i="0" u="none" strike="noStrike" dirty="0">
                <a:solidFill>
                  <a:srgbClr val="000000"/>
                </a:solidFill>
                <a:effectLst/>
                <a:latin typeface="Arial" panose="020B0604020202020204" pitchFamily="34" charset="0"/>
              </a:rPr>
              <a:t> ils exercent leurs fonctions judiciaires sous la supervision du juge</a:t>
            </a:r>
            <a:r>
              <a:rPr lang="fr-CA" sz="1800" i="0" u="none" strike="noStrike" dirty="0">
                <a:solidFill>
                  <a:srgbClr val="000000"/>
                </a:solidFill>
                <a:effectLst/>
                <a:latin typeface="Arial" panose="020B0604020202020204" pitchFamily="34" charset="0"/>
              </a:rPr>
              <a:t>. […]</a:t>
            </a:r>
          </a:p>
          <a:p>
            <a:pPr marL="0" indent="0" algn="just">
              <a:spcBef>
                <a:spcPts val="1094"/>
              </a:spcBef>
              <a:spcAft>
                <a:spcPts val="1200"/>
              </a:spcAft>
              <a:buNone/>
            </a:pPr>
            <a:endParaRPr lang="fr-CA" sz="1800" dirty="0">
              <a:solidFill>
                <a:srgbClr val="000000"/>
              </a:solidFill>
              <a:latin typeface="Arial" panose="020B0604020202020204" pitchFamily="34" charset="0"/>
            </a:endParaRPr>
          </a:p>
          <a:p>
            <a:pPr marL="0" indent="0" algn="just">
              <a:spcBef>
                <a:spcPts val="1094"/>
              </a:spcBef>
              <a:spcAft>
                <a:spcPts val="1200"/>
              </a:spcAft>
              <a:buNone/>
            </a:pPr>
            <a:r>
              <a:rPr lang="fr-CA" dirty="0">
                <a:solidFill>
                  <a:srgbClr val="000000"/>
                </a:solidFill>
                <a:latin typeface="Arial" panose="020B0604020202020204" pitchFamily="34" charset="0"/>
              </a:rPr>
              <a:t>La cour municipale et son personnel doit être une institution indépendante de l’administration municipale à l’image de la Cour du Québec</a:t>
            </a:r>
            <a:endParaRPr lang="fr-CA" dirty="0"/>
          </a:p>
        </p:txBody>
      </p:sp>
    </p:spTree>
    <p:extLst>
      <p:ext uri="{BB962C8B-B14F-4D97-AF65-F5344CB8AC3E}">
        <p14:creationId xmlns:p14="http://schemas.microsoft.com/office/powerpoint/2010/main" val="158910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FC3B3BA-7316-4565-AC34-26ACF7D80201}"/>
              </a:ext>
            </a:extLst>
          </p:cNvPr>
          <p:cNvSpPr>
            <a:spLocks noGrp="1"/>
          </p:cNvSpPr>
          <p:nvPr>
            <p:ph idx="1"/>
            <p:custDataLst>
              <p:tags r:id="rId1"/>
            </p:custDataLst>
          </p:nvPr>
        </p:nvSpPr>
        <p:spPr>
          <a:xfrm>
            <a:off x="1451579" y="1922106"/>
            <a:ext cx="9603275" cy="4088169"/>
          </a:xfrm>
        </p:spPr>
        <p:txBody>
          <a:bodyPr>
            <a:normAutofit fontScale="92500" lnSpcReduction="20000"/>
          </a:bodyPr>
          <a:lstStyle/>
          <a:p>
            <a:pPr marL="0" indent="0">
              <a:buNone/>
            </a:pPr>
            <a:r>
              <a:rPr lang="fr-FR" b="0" i="0" dirty="0">
                <a:solidFill>
                  <a:srgbClr val="000000"/>
                </a:solidFill>
                <a:effectLst/>
                <a:latin typeface="Arial" panose="020B0604020202020204" pitchFamily="34" charset="0"/>
              </a:rPr>
              <a:t>Pour le </a:t>
            </a:r>
            <a:r>
              <a:rPr lang="fr-FR" b="1" i="0" dirty="0">
                <a:solidFill>
                  <a:srgbClr val="000000"/>
                </a:solidFill>
                <a:effectLst/>
                <a:latin typeface="Arial" panose="020B0604020202020204" pitchFamily="34" charset="0"/>
              </a:rPr>
              <a:t>recouvrement d’une somme d’argent due à la municipalité</a:t>
            </a:r>
            <a:r>
              <a:rPr lang="fr-FR" b="0" i="0" dirty="0">
                <a:solidFill>
                  <a:srgbClr val="000000"/>
                </a:solidFill>
                <a:effectLst/>
                <a:latin typeface="Arial" panose="020B0604020202020204" pitchFamily="34" charset="0"/>
              </a:rPr>
              <a:t> à raison </a:t>
            </a:r>
            <a:r>
              <a:rPr lang="fr-FR" b="1" i="0" dirty="0">
                <a:solidFill>
                  <a:srgbClr val="000000"/>
                </a:solidFill>
                <a:effectLst/>
                <a:latin typeface="Arial" panose="020B0604020202020204" pitchFamily="34" charset="0"/>
              </a:rPr>
              <a:t>notamment</a:t>
            </a:r>
            <a:r>
              <a:rPr lang="fr-FR" b="0" i="0" dirty="0">
                <a:solidFill>
                  <a:srgbClr val="000000"/>
                </a:solidFill>
                <a:effectLst/>
                <a:latin typeface="Arial" panose="020B0604020202020204" pitchFamily="34" charset="0"/>
              </a:rPr>
              <a:t> de :</a:t>
            </a:r>
          </a:p>
          <a:p>
            <a:r>
              <a:rPr lang="fr-FR" b="0" i="0" dirty="0">
                <a:solidFill>
                  <a:srgbClr val="000000"/>
                </a:solidFill>
                <a:effectLst/>
                <a:latin typeface="Arial" panose="020B0604020202020204" pitchFamily="34" charset="0"/>
              </a:rPr>
              <a:t>Taxe</a:t>
            </a:r>
            <a:r>
              <a:rPr lang="fr-FR" dirty="0">
                <a:solidFill>
                  <a:srgbClr val="000000"/>
                </a:solidFill>
                <a:latin typeface="Arial" panose="020B0604020202020204" pitchFamily="34" charset="0"/>
              </a:rPr>
              <a:t> </a:t>
            </a:r>
            <a:r>
              <a:rPr lang="fr-FR" sz="1900" dirty="0">
                <a:solidFill>
                  <a:srgbClr val="000000"/>
                </a:solidFill>
                <a:latin typeface="Arial" panose="020B0604020202020204" pitchFamily="34" charset="0"/>
              </a:rPr>
              <a:t>(sauf pour une demande de remboursement d’un trop perçu, art. 36 al.2 </a:t>
            </a:r>
            <a:r>
              <a:rPr lang="fr-FR" sz="1900" dirty="0" err="1">
                <a:solidFill>
                  <a:srgbClr val="000000"/>
                </a:solidFill>
                <a:latin typeface="Arial" panose="020B0604020202020204" pitchFamily="34" charset="0"/>
              </a:rPr>
              <a:t>Cpc</a:t>
            </a:r>
            <a:r>
              <a:rPr lang="fr-FR" sz="1900" dirty="0">
                <a:solidFill>
                  <a:srgbClr val="000000"/>
                </a:solidFill>
                <a:latin typeface="Arial" panose="020B0604020202020204" pitchFamily="34" charset="0"/>
              </a:rPr>
              <a:t>)</a:t>
            </a:r>
            <a:endParaRPr lang="fr-FR" sz="1900" b="0" i="0" dirty="0">
              <a:solidFill>
                <a:srgbClr val="000000"/>
              </a:solidFill>
              <a:effectLst/>
              <a:latin typeface="Arial" panose="020B0604020202020204" pitchFamily="34" charset="0"/>
            </a:endParaRPr>
          </a:p>
          <a:p>
            <a:r>
              <a:rPr lang="fr-FR" b="0" i="0" dirty="0">
                <a:solidFill>
                  <a:srgbClr val="000000"/>
                </a:solidFill>
                <a:effectLst/>
                <a:latin typeface="Arial" panose="020B0604020202020204" pitchFamily="34" charset="0"/>
              </a:rPr>
              <a:t>licence,</a:t>
            </a:r>
          </a:p>
          <a:p>
            <a:r>
              <a:rPr lang="fr-FR" b="0" i="0" dirty="0">
                <a:solidFill>
                  <a:srgbClr val="000000"/>
                </a:solidFill>
                <a:effectLst/>
                <a:latin typeface="Arial" panose="020B0604020202020204" pitchFamily="34" charset="0"/>
              </a:rPr>
              <a:t>tarif,</a:t>
            </a:r>
          </a:p>
          <a:p>
            <a:r>
              <a:rPr lang="fr-FR" b="0" i="0" dirty="0">
                <a:solidFill>
                  <a:srgbClr val="000000"/>
                </a:solidFill>
                <a:effectLst/>
                <a:latin typeface="Arial" panose="020B0604020202020204" pitchFamily="34" charset="0"/>
              </a:rPr>
              <a:t>taxe de l’eau,</a:t>
            </a:r>
          </a:p>
          <a:p>
            <a:r>
              <a:rPr lang="fr-FR" b="0" i="0" dirty="0">
                <a:solidFill>
                  <a:srgbClr val="000000"/>
                </a:solidFill>
                <a:effectLst/>
                <a:latin typeface="Arial" panose="020B0604020202020204" pitchFamily="34" charset="0"/>
              </a:rPr>
              <a:t>droit,</a:t>
            </a:r>
          </a:p>
          <a:p>
            <a:r>
              <a:rPr lang="fr-FR" b="0" i="0" dirty="0">
                <a:solidFill>
                  <a:srgbClr val="000000"/>
                </a:solidFill>
                <a:effectLst/>
                <a:latin typeface="Arial" panose="020B0604020202020204" pitchFamily="34" charset="0"/>
              </a:rPr>
              <a:t>compensation</a:t>
            </a:r>
          </a:p>
          <a:p>
            <a:r>
              <a:rPr lang="fr-FR" b="0" i="0" dirty="0">
                <a:solidFill>
                  <a:srgbClr val="000000"/>
                </a:solidFill>
                <a:effectLst/>
                <a:latin typeface="Arial" panose="020B0604020202020204" pitchFamily="34" charset="0"/>
              </a:rPr>
              <a:t>permis;</a:t>
            </a:r>
          </a:p>
          <a:p>
            <a:pPr marL="0" indent="0">
              <a:buNone/>
            </a:pPr>
            <a:r>
              <a:rPr lang="fr-FR" dirty="0">
                <a:solidFill>
                  <a:srgbClr val="000000"/>
                </a:solidFill>
                <a:latin typeface="Arial" panose="020B0604020202020204" pitchFamily="34" charset="0"/>
              </a:rPr>
              <a:t>*** Notez qu’il n’y a pas de limite monétaire associée avec ces recouvrements</a:t>
            </a:r>
            <a:endParaRPr lang="fr-FR" b="0" i="0" dirty="0">
              <a:solidFill>
                <a:srgbClr val="000000"/>
              </a:solidFill>
              <a:effectLst/>
              <a:latin typeface="Arial" panose="020B0604020202020204" pitchFamily="34" charset="0"/>
            </a:endParaRPr>
          </a:p>
        </p:txBody>
      </p:sp>
      <p:sp>
        <p:nvSpPr>
          <p:cNvPr id="2" name="ZoneTexte 1">
            <a:extLst>
              <a:ext uri="{FF2B5EF4-FFF2-40B4-BE49-F238E27FC236}">
                <a16:creationId xmlns:a16="http://schemas.microsoft.com/office/drawing/2014/main" id="{71ACBFF9-2F36-20E2-62CB-B99F794F326F}"/>
              </a:ext>
            </a:extLst>
          </p:cNvPr>
          <p:cNvSpPr txBox="1"/>
          <p:nvPr/>
        </p:nvSpPr>
        <p:spPr>
          <a:xfrm>
            <a:off x="1495564" y="988272"/>
            <a:ext cx="9515303" cy="784830"/>
          </a:xfrm>
          <a:prstGeom prst="rect">
            <a:avLst/>
          </a:prstGeom>
          <a:noFill/>
        </p:spPr>
        <p:txBody>
          <a:bodyPr wrap="square" rtlCol="0">
            <a:spAutoFit/>
          </a:bodyPr>
          <a:lstStyle/>
          <a:p>
            <a:r>
              <a:rPr lang="fr-CA" sz="4500" dirty="0"/>
              <a:t>DROIT CIVIL</a:t>
            </a:r>
          </a:p>
        </p:txBody>
      </p:sp>
    </p:spTree>
    <p:extLst>
      <p:ext uri="{BB962C8B-B14F-4D97-AF65-F5344CB8AC3E}">
        <p14:creationId xmlns:p14="http://schemas.microsoft.com/office/powerpoint/2010/main" val="349342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marL="0" indent="0" algn="ctr">
              <a:buNone/>
            </a:pPr>
            <a:r>
              <a:rPr lang="fr-CA" sz="3600" dirty="0"/>
              <a:t>INDÉPENDANCE JUDICIAIRE</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a:bodyPr>
          <a:lstStyle/>
          <a:p>
            <a:pPr marL="0" indent="0">
              <a:buNone/>
            </a:pPr>
            <a:r>
              <a:rPr lang="fr-CA" dirty="0"/>
              <a:t>Règlement sur les cours municipales:</a:t>
            </a:r>
          </a:p>
          <a:p>
            <a:pPr marL="0" indent="0">
              <a:buNone/>
            </a:pPr>
            <a:endParaRPr lang="fr-CA" dirty="0"/>
          </a:p>
          <a:p>
            <a:pPr marL="0" indent="0">
              <a:buNone/>
            </a:pPr>
            <a:r>
              <a:rPr lang="fr-CA" sz="1800" b="1" i="0" u="none" strike="noStrike" dirty="0">
                <a:solidFill>
                  <a:srgbClr val="000000"/>
                </a:solidFill>
                <a:effectLst/>
                <a:latin typeface="Arial" panose="020B0604020202020204" pitchFamily="34" charset="0"/>
              </a:rPr>
              <a:t>22.</a:t>
            </a:r>
            <a:r>
              <a:rPr lang="fr-CA" b="0" i="0" dirty="0">
                <a:solidFill>
                  <a:srgbClr val="212529"/>
                </a:solidFill>
                <a:effectLst/>
                <a:latin typeface="Arial" panose="020B0604020202020204" pitchFamily="34" charset="0"/>
              </a:rPr>
              <a:t> </a:t>
            </a:r>
            <a:r>
              <a:rPr lang="fr-CA" b="1" i="0" dirty="0">
                <a:solidFill>
                  <a:srgbClr val="212529"/>
                </a:solidFill>
                <a:effectLst/>
                <a:latin typeface="Arial" panose="020B0604020202020204" pitchFamily="34" charset="0"/>
              </a:rPr>
              <a:t>Salles d’audience.</a:t>
            </a:r>
            <a:r>
              <a:rPr lang="fr-CA" b="0" i="0" dirty="0">
                <a:solidFill>
                  <a:srgbClr val="212529"/>
                </a:solidFill>
                <a:effectLst/>
                <a:latin typeface="Arial" panose="020B0604020202020204" pitchFamily="34" charset="0"/>
              </a:rPr>
              <a:t> Le juge-président ou le juge responsable </a:t>
            </a:r>
            <a:r>
              <a:rPr lang="fr-CA" b="1" i="0" dirty="0">
                <a:solidFill>
                  <a:srgbClr val="212529"/>
                </a:solidFill>
                <a:effectLst/>
                <a:latin typeface="Arial" panose="020B0604020202020204" pitchFamily="34" charset="0"/>
              </a:rPr>
              <a:t>détermine l’utilisation et la vocation des salles d’audience disponibles</a:t>
            </a:r>
            <a:r>
              <a:rPr lang="fr-CA" b="0" i="0" dirty="0">
                <a:solidFill>
                  <a:srgbClr val="212529"/>
                </a:solidFill>
                <a:effectLst/>
                <a:latin typeface="Arial" panose="020B0604020202020204" pitchFamily="34" charset="0"/>
              </a:rPr>
              <a:t>.</a:t>
            </a:r>
            <a:endParaRPr lang="fr-CA" dirty="0"/>
          </a:p>
        </p:txBody>
      </p:sp>
    </p:spTree>
    <p:extLst>
      <p:ext uri="{BB962C8B-B14F-4D97-AF65-F5344CB8AC3E}">
        <p14:creationId xmlns:p14="http://schemas.microsoft.com/office/powerpoint/2010/main" val="529658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83310-1F03-4604-B70B-960D4AC75576}"/>
              </a:ext>
            </a:extLst>
          </p:cNvPr>
          <p:cNvSpPr>
            <a:spLocks noGrp="1"/>
          </p:cNvSpPr>
          <p:nvPr>
            <p:ph type="title"/>
            <p:custDataLst>
              <p:tags r:id="rId1"/>
            </p:custDataLst>
          </p:nvPr>
        </p:nvSpPr>
        <p:spPr/>
        <p:txBody>
          <a:bodyPr>
            <a:normAutofit/>
          </a:bodyPr>
          <a:lstStyle/>
          <a:p>
            <a:pPr marL="0" indent="0" algn="ctr">
              <a:buNone/>
            </a:pPr>
            <a:r>
              <a:rPr lang="fr-CA" sz="3600" dirty="0"/>
              <a:t>UNIFORMITÉ</a:t>
            </a:r>
          </a:p>
        </p:txBody>
      </p:sp>
      <p:sp>
        <p:nvSpPr>
          <p:cNvPr id="3" name="Espace réservé du contenu 2">
            <a:extLst>
              <a:ext uri="{FF2B5EF4-FFF2-40B4-BE49-F238E27FC236}">
                <a16:creationId xmlns:a16="http://schemas.microsoft.com/office/drawing/2014/main" id="{35392FB9-DCD7-40E9-B984-47672DA95A58}"/>
              </a:ext>
            </a:extLst>
          </p:cNvPr>
          <p:cNvSpPr>
            <a:spLocks noGrp="1"/>
          </p:cNvSpPr>
          <p:nvPr>
            <p:ph idx="1"/>
            <p:custDataLst>
              <p:tags r:id="rId2"/>
            </p:custDataLst>
          </p:nvPr>
        </p:nvSpPr>
        <p:spPr>
          <a:xfrm>
            <a:off x="1451579" y="2015733"/>
            <a:ext cx="9603275" cy="3918536"/>
          </a:xfrm>
        </p:spPr>
        <p:txBody>
          <a:bodyPr>
            <a:normAutofit fontScale="92500" lnSpcReduction="20000"/>
          </a:bodyPr>
          <a:lstStyle/>
          <a:p>
            <a:r>
              <a:rPr lang="fr-CA" dirty="0"/>
              <a:t>Même formulaires à remplir, consignes et affichage pour le défendeur/avocats pour tout le réseau des cours municipales.   </a:t>
            </a:r>
            <a:r>
              <a:rPr lang="fr-CA" dirty="0">
                <a:hlinkClick r:id="rId4"/>
              </a:rPr>
              <a:t>Modèles CAIJ</a:t>
            </a:r>
            <a:endParaRPr lang="fr-CA" dirty="0"/>
          </a:p>
          <a:p>
            <a:r>
              <a:rPr lang="fr-CA" dirty="0"/>
              <a:t>Uniformisation des consignes.</a:t>
            </a:r>
          </a:p>
          <a:p>
            <a:r>
              <a:rPr lang="fr-CA" dirty="0"/>
              <a:t>Utilisation de la technologie:</a:t>
            </a:r>
          </a:p>
          <a:p>
            <a:pPr lvl="1"/>
            <a:r>
              <a:rPr lang="fr-CA" dirty="0">
                <a:hlinkClick r:id="rId5"/>
              </a:rPr>
              <a:t>CM Laval pour avocats</a:t>
            </a:r>
            <a:endParaRPr lang="fr-CA" dirty="0"/>
          </a:p>
          <a:p>
            <a:pPr lvl="1"/>
            <a:r>
              <a:rPr lang="fr-CA" dirty="0">
                <a:hlinkClick r:id="rId6"/>
              </a:rPr>
              <a:t>CM St-Jérôme – remises</a:t>
            </a:r>
            <a:r>
              <a:rPr lang="fr-CA" dirty="0"/>
              <a:t>	</a:t>
            </a:r>
            <a:r>
              <a:rPr lang="fr-CA" dirty="0">
                <a:hlinkClick r:id="rId7"/>
              </a:rPr>
              <a:t>CM Laval – remises</a:t>
            </a:r>
            <a:r>
              <a:rPr lang="fr-CA" dirty="0"/>
              <a:t>		</a:t>
            </a:r>
            <a:r>
              <a:rPr lang="fr-CA" dirty="0">
                <a:hlinkClick r:id="rId8"/>
              </a:rPr>
              <a:t>CM Québec - remises</a:t>
            </a:r>
            <a:endParaRPr lang="fr-CA" dirty="0"/>
          </a:p>
          <a:p>
            <a:pPr lvl="1"/>
            <a:r>
              <a:rPr lang="fr-CA" dirty="0">
                <a:hlinkClick r:id="rId9"/>
              </a:rPr>
              <a:t>CM St-Jérôme – Perception</a:t>
            </a:r>
            <a:r>
              <a:rPr lang="fr-CA" dirty="0"/>
              <a:t>	</a:t>
            </a:r>
            <a:r>
              <a:rPr lang="fr-CA" dirty="0">
                <a:hlinkClick r:id="rId10"/>
              </a:rPr>
              <a:t>CM Laval – Perception</a:t>
            </a:r>
            <a:r>
              <a:rPr lang="fr-CA" dirty="0"/>
              <a:t>	</a:t>
            </a:r>
            <a:r>
              <a:rPr lang="fr-CA" dirty="0">
                <a:hlinkClick r:id="rId11"/>
              </a:rPr>
              <a:t>CM Sherbrooke - Perception</a:t>
            </a:r>
            <a:endParaRPr lang="fr-CA" dirty="0"/>
          </a:p>
          <a:p>
            <a:pPr lvl="1"/>
            <a:r>
              <a:rPr lang="fr-CA" dirty="0">
                <a:hlinkClick r:id="rId12"/>
              </a:rPr>
              <a:t>CM Québec - Plaidoyer en ligne</a:t>
            </a:r>
            <a:r>
              <a:rPr lang="fr-CA" dirty="0"/>
              <a:t>	</a:t>
            </a:r>
            <a:r>
              <a:rPr lang="fr-CA" dirty="0">
                <a:hlinkClick r:id="rId13"/>
              </a:rPr>
              <a:t>CM Gatineau – Plaidoyer</a:t>
            </a:r>
            <a:endParaRPr lang="fr-CA" dirty="0"/>
          </a:p>
          <a:p>
            <a:pPr lvl="1"/>
            <a:r>
              <a:rPr lang="fr-CA" dirty="0">
                <a:hlinkClick r:id="rId14"/>
              </a:rPr>
              <a:t>CM Repentigny - Mise au rôle</a:t>
            </a:r>
            <a:endParaRPr lang="fr-CA" dirty="0"/>
          </a:p>
          <a:p>
            <a:r>
              <a:rPr lang="fr-CA" dirty="0"/>
              <a:t>Partagez vos succès, vos bons coups pour aider les autres cours à être efficientes.  Notamment en matière technologique !</a:t>
            </a:r>
          </a:p>
          <a:p>
            <a:endParaRPr lang="fr-CA" dirty="0"/>
          </a:p>
        </p:txBody>
      </p:sp>
    </p:spTree>
    <p:extLst>
      <p:ext uri="{BB962C8B-B14F-4D97-AF65-F5344CB8AC3E}">
        <p14:creationId xmlns:p14="http://schemas.microsoft.com/office/powerpoint/2010/main" val="2619183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3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43">
            <a:extLst>
              <a:ext uri="{FF2B5EF4-FFF2-40B4-BE49-F238E27FC236}">
                <a16:creationId xmlns:a16="http://schemas.microsoft.com/office/drawing/2014/main" id="{315B18DF-1A4F-456F-8E0E-8CFE4C808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334CD9B-39EA-42AE-8A1F-0D40028F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C048B9E1-38C3-48CB-98A3-51E85CAE049F}"/>
              </a:ext>
            </a:extLst>
          </p:cNvPr>
          <p:cNvSpPr>
            <a:spLocks noGrp="1"/>
          </p:cNvSpPr>
          <p:nvPr>
            <p:ph type="title"/>
            <p:custDataLst>
              <p:tags r:id="rId7"/>
            </p:custDataLst>
          </p:nvPr>
        </p:nvSpPr>
        <p:spPr>
          <a:xfrm>
            <a:off x="1452616" y="962902"/>
            <a:ext cx="3525640" cy="2380828"/>
          </a:xfrm>
        </p:spPr>
        <p:txBody>
          <a:bodyPr vert="horz" lIns="91440" tIns="45720" rIns="91440" bIns="0" rtlCol="0" anchor="b">
            <a:normAutofit/>
          </a:bodyPr>
          <a:lstStyle/>
          <a:p>
            <a:r>
              <a:rPr lang="en-US" sz="4800"/>
              <a:t>Période</a:t>
            </a:r>
            <a:r>
              <a:rPr lang="en-US" sz="4800" dirty="0"/>
              <a:t> de questions</a:t>
            </a:r>
          </a:p>
        </p:txBody>
      </p:sp>
      <p:sp>
        <p:nvSpPr>
          <p:cNvPr id="4" name="Espace réservé du texte 3">
            <a:extLst>
              <a:ext uri="{FF2B5EF4-FFF2-40B4-BE49-F238E27FC236}">
                <a16:creationId xmlns:a16="http://schemas.microsoft.com/office/drawing/2014/main" id="{0EC9B0F4-367A-47B0-8B13-1113F3B05625}"/>
              </a:ext>
            </a:extLst>
          </p:cNvPr>
          <p:cNvSpPr>
            <a:spLocks noGrp="1"/>
          </p:cNvSpPr>
          <p:nvPr>
            <p:ph type="body" sz="half" idx="2"/>
            <p:custDataLst>
              <p:tags r:id="rId8"/>
            </p:custDataLst>
          </p:nvPr>
        </p:nvSpPr>
        <p:spPr>
          <a:xfrm>
            <a:off x="1452617" y="3531204"/>
            <a:ext cx="3521499" cy="1610643"/>
          </a:xfrm>
        </p:spPr>
        <p:txBody>
          <a:bodyPr vert="horz" lIns="91440" tIns="91440" rIns="91440" bIns="91440" rtlCol="0">
            <a:normAutofit/>
          </a:bodyPr>
          <a:lstStyle/>
          <a:p>
            <a:r>
              <a:rPr lang="en-US" sz="1600" cap="all"/>
              <a:t>Merci de votre attention !!</a:t>
            </a:r>
          </a:p>
        </p:txBody>
      </p:sp>
      <p:cxnSp>
        <p:nvCxnSpPr>
          <p:cNvPr id="48" name="Straight Connector 47">
            <a:extLst>
              <a:ext uri="{FF2B5EF4-FFF2-40B4-BE49-F238E27FC236}">
                <a16:creationId xmlns:a16="http://schemas.microsoft.com/office/drawing/2014/main" id="{E7C3AE2A-04FA-4B67-9C14-0D990CA6AE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9"/>
            </p:custDataLst>
            <p:extLst>
              <p:ext uri="{386F3935-93C4-4BCD-93E2-E3B085C9AB24}">
                <p16:designElem xmlns:p16="http://schemas.microsoft.com/office/powerpoint/2015/main" val="1"/>
              </p:ext>
            </p:extLst>
          </p:nvPr>
        </p:nvCxnSpPr>
        <p:spPr>
          <a:xfrm>
            <a:off x="1452617" y="3528543"/>
            <a:ext cx="352149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50" name="Group 49">
            <a:extLst>
              <a:ext uri="{FF2B5EF4-FFF2-40B4-BE49-F238E27FC236}">
                <a16:creationId xmlns:a16="http://schemas.microsoft.com/office/drawing/2014/main" id="{24C6E9FA-459B-47A6-93ED-A57860553C3A}"/>
              </a:ext>
              <a:ext uri="{C183D7F6-B498-43B3-948B-1728B52AA6E4}">
                <adec:decorative xmlns:adec="http://schemas.microsoft.com/office/drawing/2017/decorative" val="1"/>
              </a:ext>
            </a:extLst>
          </p:cNvPr>
          <p:cNvGrpSpPr>
            <a:grpSpLocks noGrp="1" noUngrp="1" noRot="1" noChangeAspect="1" noMove="1" noResize="1"/>
          </p:cNvGrpSpPr>
          <p:nvPr>
            <p:custDataLst>
              <p:tags r:id="rId10"/>
            </p:custDataLst>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51" name="Rectangle 50">
              <a:extLst>
                <a:ext uri="{FF2B5EF4-FFF2-40B4-BE49-F238E27FC236}">
                  <a16:creationId xmlns:a16="http://schemas.microsoft.com/office/drawing/2014/main" id="{47C1C93F-E23C-45AE-9DA2-42554BD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18F65DC-4B7C-4988-82E8-131C26140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Espace réservé pour une image  5">
            <a:extLst>
              <a:ext uri="{FF2B5EF4-FFF2-40B4-BE49-F238E27FC236}">
                <a16:creationId xmlns:a16="http://schemas.microsoft.com/office/drawing/2014/main" id="{0788083A-D6C6-45B4-9BF2-32A525AE92DD}"/>
              </a:ext>
            </a:extLst>
          </p:cNvPr>
          <p:cNvPicPr>
            <a:picLocks noGrp="1" noChangeAspect="1"/>
          </p:cNvPicPr>
          <p:nvPr>
            <p:ph type="pic" idx="1"/>
            <p:custDataLst>
              <p:tags r:id="rId11"/>
            </p:custDataLst>
          </p:nvPr>
        </p:nvPicPr>
        <p:blipFill rotWithShape="1">
          <a:blip r:embed="rId16">
            <a:extLst>
              <a:ext uri="{837473B0-CC2E-450A-ABE3-18F120FF3D39}">
                <a1611:picAttrSrcUrl xmlns:a1611="http://schemas.microsoft.com/office/drawing/2016/11/main" r:id="rId17"/>
              </a:ext>
            </a:extLst>
          </a:blip>
          <a:srcRect l="1762" r="3460" b="3"/>
          <a:stretch/>
        </p:blipFill>
        <p:spPr>
          <a:xfrm>
            <a:off x="6093926" y="1116345"/>
            <a:ext cx="4821551" cy="3866172"/>
          </a:xfrm>
          <a:prstGeom prst="rect">
            <a:avLst/>
          </a:prstGeom>
        </p:spPr>
      </p:pic>
      <p:pic>
        <p:nvPicPr>
          <p:cNvPr id="54" name="Picture 53">
            <a:extLst>
              <a:ext uri="{FF2B5EF4-FFF2-40B4-BE49-F238E27FC236}">
                <a16:creationId xmlns:a16="http://schemas.microsoft.com/office/drawing/2014/main" id="{8E7CFEF1-65E1-4CEE-91CA-B6B73B84BC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2"/>
            </p:custDataLst>
            <p:extLst>
              <p:ext uri="{386F3935-93C4-4BCD-93E2-E3B085C9AB24}">
                <p16:designElem xmlns:p16="http://schemas.microsoft.com/office/powerpoint/2015/main" val="1"/>
              </p:ext>
            </p:extLst>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6" name="Straight Connector 55">
            <a:extLst>
              <a:ext uri="{FF2B5EF4-FFF2-40B4-BE49-F238E27FC236}">
                <a16:creationId xmlns:a16="http://schemas.microsoft.com/office/drawing/2014/main" id="{FCA742D8-7814-4F8A-AEF8-1857FB21F0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13"/>
            </p:custDataLst>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83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0D8B50-42BF-4CF8-9562-A7908E6AB0F0}"/>
              </a:ext>
            </a:extLst>
          </p:cNvPr>
          <p:cNvSpPr>
            <a:spLocks noGrp="1"/>
          </p:cNvSpPr>
          <p:nvPr>
            <p:ph type="title"/>
            <p:custDataLst>
              <p:tags r:id="rId1"/>
            </p:custDataLst>
          </p:nvPr>
        </p:nvSpPr>
        <p:spPr>
          <a:xfrm>
            <a:off x="1434925" y="2101474"/>
            <a:ext cx="9603275" cy="1049235"/>
          </a:xfrm>
        </p:spPr>
        <p:txBody>
          <a:bodyPr/>
          <a:lstStyle/>
          <a:p>
            <a:r>
              <a:rPr lang="fr-CA" dirty="0"/>
              <a:t>Également :</a:t>
            </a:r>
          </a:p>
        </p:txBody>
      </p:sp>
      <p:graphicFrame>
        <p:nvGraphicFramePr>
          <p:cNvPr id="26" name="Espace réservé du contenu 2">
            <a:extLst>
              <a:ext uri="{FF2B5EF4-FFF2-40B4-BE49-F238E27FC236}">
                <a16:creationId xmlns:a16="http://schemas.microsoft.com/office/drawing/2014/main" id="{5C5A159D-7D86-4F2E-8AAA-02A015186FCF}"/>
              </a:ext>
            </a:extLst>
          </p:cNvPr>
          <p:cNvGraphicFramePr>
            <a:graphicFrameLocks noGrp="1"/>
          </p:cNvGraphicFramePr>
          <p:nvPr>
            <p:ph idx="1"/>
            <p:custDataLst>
              <p:tags r:id="rId2"/>
            </p:custDataLst>
            <p:extLst>
              <p:ext uri="{D42A27DB-BD31-4B8C-83A1-F6EECF244321}">
                <p14:modId xmlns:p14="http://schemas.microsoft.com/office/powerpoint/2010/main" val="2314150458"/>
              </p:ext>
            </p:extLst>
          </p:nvPr>
        </p:nvGraphicFramePr>
        <p:xfrm>
          <a:off x="1451579" y="2015732"/>
          <a:ext cx="9603275" cy="38346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ZoneTexte 2">
            <a:extLst>
              <a:ext uri="{FF2B5EF4-FFF2-40B4-BE49-F238E27FC236}">
                <a16:creationId xmlns:a16="http://schemas.microsoft.com/office/drawing/2014/main" id="{DD253114-664A-4B7E-B100-FA239CA26895}"/>
              </a:ext>
            </a:extLst>
          </p:cNvPr>
          <p:cNvSpPr txBox="1"/>
          <p:nvPr>
            <p:custDataLst>
              <p:tags r:id="rId3"/>
            </p:custDataLst>
          </p:nvPr>
        </p:nvSpPr>
        <p:spPr>
          <a:xfrm>
            <a:off x="1589103" y="5004247"/>
            <a:ext cx="9294920" cy="646331"/>
          </a:xfrm>
          <a:prstGeom prst="rect">
            <a:avLst/>
          </a:prstGeom>
          <a:noFill/>
        </p:spPr>
        <p:txBody>
          <a:bodyPr wrap="square" rtlCol="0">
            <a:spAutoFit/>
          </a:bodyPr>
          <a:lstStyle/>
          <a:p>
            <a:r>
              <a:rPr lang="fr-CA" dirty="0"/>
              <a:t>***  À ce titre, les recours ne sont pas limités au recouvrement d’une créance, mais pourrait également se constituer à un recours en dommage dudit bien loué.</a:t>
            </a:r>
          </a:p>
        </p:txBody>
      </p:sp>
      <p:sp>
        <p:nvSpPr>
          <p:cNvPr id="4" name="ZoneTexte 3">
            <a:extLst>
              <a:ext uri="{FF2B5EF4-FFF2-40B4-BE49-F238E27FC236}">
                <a16:creationId xmlns:a16="http://schemas.microsoft.com/office/drawing/2014/main" id="{A31F508A-BD9F-AAE3-1C90-0408C2C5A6A2}"/>
              </a:ext>
            </a:extLst>
          </p:cNvPr>
          <p:cNvSpPr txBox="1"/>
          <p:nvPr/>
        </p:nvSpPr>
        <p:spPr>
          <a:xfrm>
            <a:off x="1451579" y="1007617"/>
            <a:ext cx="9603275" cy="784830"/>
          </a:xfrm>
          <a:prstGeom prst="rect">
            <a:avLst/>
          </a:prstGeom>
          <a:noFill/>
        </p:spPr>
        <p:txBody>
          <a:bodyPr wrap="square" rtlCol="0">
            <a:spAutoFit/>
          </a:bodyPr>
          <a:lstStyle/>
          <a:p>
            <a:r>
              <a:rPr lang="fr-CA" sz="4500" dirty="0"/>
              <a:t>DROIT CIVIL</a:t>
            </a:r>
          </a:p>
        </p:txBody>
      </p:sp>
    </p:spTree>
    <p:extLst>
      <p:ext uri="{BB962C8B-B14F-4D97-AF65-F5344CB8AC3E}">
        <p14:creationId xmlns:p14="http://schemas.microsoft.com/office/powerpoint/2010/main" val="121811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03B130-BA90-4C58-B950-7D4F20B640E8}"/>
              </a:ext>
            </a:extLst>
          </p:cNvPr>
          <p:cNvSpPr>
            <a:spLocks noGrp="1"/>
          </p:cNvSpPr>
          <p:nvPr>
            <p:ph type="title"/>
            <p:custDataLst>
              <p:tags r:id="rId1"/>
            </p:custDataLst>
          </p:nvPr>
        </p:nvSpPr>
        <p:spPr>
          <a:xfrm>
            <a:off x="1447331" y="1150122"/>
            <a:ext cx="9605635" cy="1059305"/>
          </a:xfrm>
        </p:spPr>
        <p:txBody>
          <a:bodyPr>
            <a:normAutofit/>
          </a:bodyPr>
          <a:lstStyle/>
          <a:p>
            <a:r>
              <a:rPr lang="fr-CA" sz="3600" dirty="0"/>
              <a:t>DROIT CIVIL - RECOUVREMENT DE TAXES</a:t>
            </a:r>
          </a:p>
        </p:txBody>
      </p:sp>
      <p:sp>
        <p:nvSpPr>
          <p:cNvPr id="3" name="Espace réservé du contenu 2">
            <a:extLst>
              <a:ext uri="{FF2B5EF4-FFF2-40B4-BE49-F238E27FC236}">
                <a16:creationId xmlns:a16="http://schemas.microsoft.com/office/drawing/2014/main" id="{38F328E4-7A3E-4C43-BB08-A01D0E5E864D}"/>
              </a:ext>
            </a:extLst>
          </p:cNvPr>
          <p:cNvSpPr>
            <a:spLocks noGrp="1"/>
          </p:cNvSpPr>
          <p:nvPr>
            <p:ph sz="half" idx="1"/>
            <p:custDataLst>
              <p:tags r:id="rId2"/>
            </p:custDataLst>
          </p:nvPr>
        </p:nvSpPr>
        <p:spPr>
          <a:xfrm>
            <a:off x="1447331" y="2010878"/>
            <a:ext cx="9605634" cy="3448595"/>
          </a:xfrm>
        </p:spPr>
        <p:style>
          <a:lnRef idx="1">
            <a:schemeClr val="accent1"/>
          </a:lnRef>
          <a:fillRef idx="2">
            <a:schemeClr val="accent1"/>
          </a:fillRef>
          <a:effectRef idx="1">
            <a:schemeClr val="accent1"/>
          </a:effectRef>
          <a:fontRef idx="minor">
            <a:schemeClr val="dk1"/>
          </a:fontRef>
        </p:style>
        <p:txBody>
          <a:bodyPr>
            <a:normAutofit/>
          </a:bodyPr>
          <a:lstStyle/>
          <a:p>
            <a:r>
              <a:rPr lang="fr-CA" dirty="0"/>
              <a:t>Loi sur les cités et villes, art. 509</a:t>
            </a:r>
          </a:p>
          <a:p>
            <a:r>
              <a:rPr lang="fr-CA" dirty="0"/>
              <a:t>Code municipal du Québec, art. 1019</a:t>
            </a:r>
          </a:p>
          <a:p>
            <a:pPr marL="0" indent="0">
              <a:buNone/>
            </a:pPr>
            <a:endParaRPr lang="fr-CA" dirty="0"/>
          </a:p>
          <a:p>
            <a:pPr marL="0" indent="0">
              <a:buNone/>
            </a:pPr>
            <a:r>
              <a:rPr lang="fr-FR" b="0" i="0" dirty="0">
                <a:solidFill>
                  <a:srgbClr val="000000"/>
                </a:solidFill>
                <a:effectLst/>
                <a:latin typeface="Arial" panose="020B0604020202020204" pitchFamily="34" charset="0"/>
              </a:rPr>
              <a:t>Le paiement des taxes municipales peut être également réclamé par une action intentée, au nom de la municipalité, devant la Cour du Québec ou la </a:t>
            </a:r>
            <a:r>
              <a:rPr lang="fr-FR" b="1" i="0" dirty="0">
                <a:solidFill>
                  <a:srgbClr val="000000"/>
                </a:solidFill>
                <a:effectLst/>
                <a:latin typeface="Arial" panose="020B0604020202020204" pitchFamily="34" charset="0"/>
              </a:rPr>
              <a:t>Cour municipale</a:t>
            </a:r>
            <a:r>
              <a:rPr lang="fr-FR" b="0" i="0" dirty="0">
                <a:solidFill>
                  <a:srgbClr val="000000"/>
                </a:solidFill>
                <a:effectLst/>
                <a:latin typeface="Arial" panose="020B0604020202020204" pitchFamily="34" charset="0"/>
              </a:rPr>
              <a:t>, s’il y en a une.</a:t>
            </a:r>
            <a:endParaRPr lang="fr-CA" dirty="0"/>
          </a:p>
        </p:txBody>
      </p:sp>
    </p:spTree>
    <p:extLst>
      <p:ext uri="{BB962C8B-B14F-4D97-AF65-F5344CB8AC3E}">
        <p14:creationId xmlns:p14="http://schemas.microsoft.com/office/powerpoint/2010/main" val="1936729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63D58C-2F6E-4B7D-855C-008F4CB6ADCA}"/>
              </a:ext>
            </a:extLst>
          </p:cNvPr>
          <p:cNvSpPr>
            <a:spLocks noGrp="1"/>
          </p:cNvSpPr>
          <p:nvPr>
            <p:ph type="title"/>
            <p:custDataLst>
              <p:tags r:id="rId1"/>
            </p:custDataLst>
          </p:nvPr>
        </p:nvSpPr>
        <p:spPr>
          <a:xfrm>
            <a:off x="1451579" y="1073020"/>
            <a:ext cx="9603275" cy="780734"/>
          </a:xfrm>
        </p:spPr>
        <p:txBody>
          <a:bodyPr>
            <a:normAutofit/>
          </a:bodyPr>
          <a:lstStyle/>
          <a:p>
            <a:r>
              <a:rPr lang="fr-CA" sz="4000" dirty="0"/>
              <a:t>DROIT CIVIL - Qu’est-ce qu’une taxe ?</a:t>
            </a:r>
          </a:p>
        </p:txBody>
      </p:sp>
      <p:sp>
        <p:nvSpPr>
          <p:cNvPr id="3" name="Espace réservé du contenu 2">
            <a:extLst>
              <a:ext uri="{FF2B5EF4-FFF2-40B4-BE49-F238E27FC236}">
                <a16:creationId xmlns:a16="http://schemas.microsoft.com/office/drawing/2014/main" id="{B64B934F-A112-402A-BC8F-00E48E02D81C}"/>
              </a:ext>
            </a:extLst>
          </p:cNvPr>
          <p:cNvSpPr>
            <a:spLocks noGrp="1"/>
          </p:cNvSpPr>
          <p:nvPr>
            <p:ph idx="1"/>
            <p:custDataLst>
              <p:tags r:id="rId2"/>
            </p:custDataLst>
          </p:nvPr>
        </p:nvSpPr>
        <p:spPr>
          <a:xfrm>
            <a:off x="1451579" y="2015733"/>
            <a:ext cx="9603275" cy="2778210"/>
          </a:xfrm>
        </p:spPr>
        <p:txBody>
          <a:bodyPr>
            <a:normAutofit/>
          </a:bodyPr>
          <a:lstStyle/>
          <a:p>
            <a:r>
              <a:rPr lang="fr-FR" b="0" i="0" dirty="0">
                <a:solidFill>
                  <a:srgbClr val="000000"/>
                </a:solidFill>
                <a:effectLst/>
                <a:latin typeface="Arial" panose="020B0604020202020204" pitchFamily="34" charset="0"/>
              </a:rPr>
              <a:t>Toute municipalité peut, par règlement, imposer sur son territoire toute taxe municipale, pourvu qu’il s’agisse d’une taxe directe et que ce règlement satisfasse aux critères énoncés au </a:t>
            </a:r>
            <a:r>
              <a:rPr lang="fr-FR" b="1" i="0" dirty="0">
                <a:solidFill>
                  <a:srgbClr val="000000"/>
                </a:solidFill>
                <a:effectLst/>
                <a:latin typeface="Arial" panose="020B0604020202020204" pitchFamily="34" charset="0"/>
              </a:rPr>
              <a:t>quatrième alinéa</a:t>
            </a:r>
            <a:r>
              <a:rPr lang="fr-FR" b="0" i="0" dirty="0">
                <a:solidFill>
                  <a:srgbClr val="000000"/>
                </a:solidFill>
                <a:effectLst/>
                <a:latin typeface="Arial" panose="020B0604020202020204" pitchFamily="34" charset="0"/>
              </a:rPr>
              <a:t>. (Article 500.1 de la loi sur les cités et villes)</a:t>
            </a:r>
          </a:p>
          <a:p>
            <a:r>
              <a:rPr lang="fr-FR" dirty="0">
                <a:solidFill>
                  <a:srgbClr val="000000"/>
                </a:solidFill>
                <a:latin typeface="Arial" panose="020B0604020202020204" pitchFamily="34" charset="0"/>
              </a:rPr>
              <a:t>Il est à noter qu’une redevance peut également être imposée par un règlement et possède sensiblement les mêmes caractéristiques que la taxation. (Article 500.6 et </a:t>
            </a:r>
            <a:r>
              <a:rPr lang="fr-FR" dirty="0" err="1">
                <a:solidFill>
                  <a:srgbClr val="000000"/>
                </a:solidFill>
                <a:latin typeface="Arial" panose="020B0604020202020204" pitchFamily="34" charset="0"/>
              </a:rPr>
              <a:t>ss</a:t>
            </a:r>
            <a:r>
              <a:rPr lang="fr-FR" dirty="0">
                <a:solidFill>
                  <a:srgbClr val="000000"/>
                </a:solidFill>
                <a:latin typeface="Arial" panose="020B0604020202020204" pitchFamily="34" charset="0"/>
              </a:rPr>
              <a:t>..)</a:t>
            </a:r>
            <a:endParaRPr lang="fr-CA" dirty="0"/>
          </a:p>
        </p:txBody>
      </p:sp>
      <p:sp>
        <p:nvSpPr>
          <p:cNvPr id="4" name="ZoneTexte 3">
            <a:extLst>
              <a:ext uri="{FF2B5EF4-FFF2-40B4-BE49-F238E27FC236}">
                <a16:creationId xmlns:a16="http://schemas.microsoft.com/office/drawing/2014/main" id="{F3E9463D-EE5C-44E5-A876-2B394CA11717}"/>
              </a:ext>
            </a:extLst>
          </p:cNvPr>
          <p:cNvSpPr txBox="1"/>
          <p:nvPr>
            <p:custDataLst>
              <p:tags r:id="rId3"/>
            </p:custDataLst>
          </p:nvPr>
        </p:nvSpPr>
        <p:spPr>
          <a:xfrm>
            <a:off x="1451579" y="5004247"/>
            <a:ext cx="960327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a:solidFill>
                  <a:srgbClr val="000000"/>
                </a:solidFill>
                <a:latin typeface="Arial" panose="020B0604020202020204" pitchFamily="34" charset="0"/>
              </a:rPr>
              <a:t>ATTENTION : </a:t>
            </a:r>
            <a:r>
              <a:rPr lang="fr-FR" b="0" i="0" dirty="0">
                <a:solidFill>
                  <a:srgbClr val="000000"/>
                </a:solidFill>
                <a:effectLst/>
                <a:latin typeface="Arial" panose="020B0604020202020204" pitchFamily="34" charset="0"/>
              </a:rPr>
              <a:t>Voir les champs de taxation interdits (Art. 500.1 </a:t>
            </a:r>
            <a:r>
              <a:rPr lang="fr-FR" b="0" i="0" dirty="0" err="1">
                <a:solidFill>
                  <a:srgbClr val="000000"/>
                </a:solidFill>
                <a:effectLst/>
                <a:latin typeface="Arial" panose="020B0604020202020204" pitchFamily="34" charset="0"/>
              </a:rPr>
              <a:t>Lcv</a:t>
            </a:r>
            <a:r>
              <a:rPr lang="fr-FR" b="0" i="0" dirty="0">
                <a:solidFill>
                  <a:srgbClr val="000000"/>
                </a:solidFill>
                <a:effectLst/>
                <a:latin typeface="Arial" panose="020B0604020202020204" pitchFamily="34" charset="0"/>
              </a:rPr>
              <a:t> et art. 204 Loi sur la fiscalité municipale) </a:t>
            </a:r>
            <a:r>
              <a:rPr lang="fr-FR" sz="1600" b="0" i="1" dirty="0">
                <a:solidFill>
                  <a:srgbClr val="333333"/>
                </a:solidFill>
                <a:effectLst/>
                <a:latin typeface="HelveticaNeue"/>
              </a:rPr>
              <a:t>Ville de Montréal c. Société québécoise des infrastructures</a:t>
            </a:r>
            <a:r>
              <a:rPr lang="fr-FR" sz="1600" b="0" i="0" dirty="0">
                <a:solidFill>
                  <a:srgbClr val="333333"/>
                </a:solidFill>
                <a:effectLst/>
                <a:latin typeface="HelveticaNeue"/>
              </a:rPr>
              <a:t>, 2021 QCCA 731</a:t>
            </a:r>
            <a:endParaRPr lang="fr-FR"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382300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11"/>
</p:tagLst>
</file>

<file path=ppt/tags/tag101.xml><?xml version="1.0" encoding="utf-8"?>
<p:tagLst xmlns:a="http://schemas.openxmlformats.org/drawingml/2006/main" xmlns:r="http://schemas.openxmlformats.org/officeDocument/2006/relationships" xmlns:p="http://schemas.openxmlformats.org/presentationml/2006/main">
  <p:tag name="NUM" val="12"/>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6"/>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8"/>
</p:tagLst>
</file>

<file path=ppt/tags/tag124.xml><?xml version="1.0" encoding="utf-8"?>
<p:tagLst xmlns:a="http://schemas.openxmlformats.org/drawingml/2006/main" xmlns:r="http://schemas.openxmlformats.org/officeDocument/2006/relationships" xmlns:p="http://schemas.openxmlformats.org/presentationml/2006/main">
  <p:tag name="NUM" val="9"/>
</p:tagLst>
</file>

<file path=ppt/tags/tag125.xml><?xml version="1.0" encoding="utf-8"?>
<p:tagLst xmlns:a="http://schemas.openxmlformats.org/drawingml/2006/main" xmlns:r="http://schemas.openxmlformats.org/officeDocument/2006/relationships" xmlns:p="http://schemas.openxmlformats.org/presentationml/2006/main">
  <p:tag name="NUM" val="10"/>
</p:tagLst>
</file>

<file path=ppt/tags/tag126.xml><?xml version="1.0" encoding="utf-8"?>
<p:tagLst xmlns:a="http://schemas.openxmlformats.org/drawingml/2006/main" xmlns:r="http://schemas.openxmlformats.org/officeDocument/2006/relationships" xmlns:p="http://schemas.openxmlformats.org/presentationml/2006/main">
  <p:tag name="NUM" val="11"/>
</p:tagLst>
</file>

<file path=ppt/tags/tag127.xml><?xml version="1.0" encoding="utf-8"?>
<p:tagLst xmlns:a="http://schemas.openxmlformats.org/drawingml/2006/main" xmlns:r="http://schemas.openxmlformats.org/officeDocument/2006/relationships" xmlns:p="http://schemas.openxmlformats.org/presentationml/2006/main">
  <p:tag name="NUM" val="1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11"/>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6"/>
</p:tagLst>
</file>

<file path=ppt/tags/tag185.xml><?xml version="1.0" encoding="utf-8"?>
<p:tagLst xmlns:a="http://schemas.openxmlformats.org/drawingml/2006/main" xmlns:r="http://schemas.openxmlformats.org/officeDocument/2006/relationships" xmlns:p="http://schemas.openxmlformats.org/presentationml/2006/main">
  <p:tag name="NUM" val="7"/>
</p:tagLst>
</file>

<file path=ppt/tags/tag186.xml><?xml version="1.0" encoding="utf-8"?>
<p:tagLst xmlns:a="http://schemas.openxmlformats.org/drawingml/2006/main" xmlns:r="http://schemas.openxmlformats.org/officeDocument/2006/relationships" xmlns:p="http://schemas.openxmlformats.org/presentationml/2006/main">
  <p:tag name="NUM" val="8"/>
</p:tagLst>
</file>

<file path=ppt/tags/tag187.xml><?xml version="1.0" encoding="utf-8"?>
<p:tagLst xmlns:a="http://schemas.openxmlformats.org/drawingml/2006/main" xmlns:r="http://schemas.openxmlformats.org/officeDocument/2006/relationships" xmlns:p="http://schemas.openxmlformats.org/presentationml/2006/main">
  <p:tag name="NUM" val="9"/>
</p:tagLst>
</file>

<file path=ppt/tags/tag188.xml><?xml version="1.0" encoding="utf-8"?>
<p:tagLst xmlns:a="http://schemas.openxmlformats.org/drawingml/2006/main" xmlns:r="http://schemas.openxmlformats.org/officeDocument/2006/relationships" xmlns:p="http://schemas.openxmlformats.org/presentationml/2006/main">
  <p:tag name="NUM" val="10"/>
</p:tagLst>
</file>

<file path=ppt/tags/tag189.xml><?xml version="1.0" encoding="utf-8"?>
<p:tagLst xmlns:a="http://schemas.openxmlformats.org/drawingml/2006/main" xmlns:r="http://schemas.openxmlformats.org/officeDocument/2006/relationships" xmlns:p="http://schemas.openxmlformats.org/presentationml/2006/main">
  <p:tag name="NUM" val="11"/>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190.xml><?xml version="1.0" encoding="utf-8"?>
<p:tagLst xmlns:a="http://schemas.openxmlformats.org/drawingml/2006/main" xmlns:r="http://schemas.openxmlformats.org/officeDocument/2006/relationships" xmlns:p="http://schemas.openxmlformats.org/presentationml/2006/main">
  <p:tag name="NUM" val="12"/>
</p:tagLst>
</file>

<file path=ppt/tags/tag191.xml><?xml version="1.0" encoding="utf-8"?>
<p:tagLst xmlns:a="http://schemas.openxmlformats.org/drawingml/2006/main" xmlns:r="http://schemas.openxmlformats.org/officeDocument/2006/relationships" xmlns:p="http://schemas.openxmlformats.org/presentationml/2006/main">
  <p:tag name="NUM" val="1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11"/>
</p:tagLst>
</file>

<file path=ppt/tags/tag25.xml><?xml version="1.0" encoding="utf-8"?>
<p:tagLst xmlns:a="http://schemas.openxmlformats.org/drawingml/2006/main" xmlns:r="http://schemas.openxmlformats.org/officeDocument/2006/relationships" xmlns:p="http://schemas.openxmlformats.org/presentationml/2006/main">
  <p:tag name="NUM" val="1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0"/>
</p:tagLst>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TM10001114[[fn=Galerie]]</Template>
  <TotalTime>7682</TotalTime>
  <Words>5764</Words>
  <Application>Microsoft Office PowerPoint</Application>
  <PresentationFormat>Grand écran</PresentationFormat>
  <Paragraphs>374</Paragraphs>
  <Slides>62</Slides>
  <Notes>1</Notes>
  <HiddenSlides>0</HiddenSlides>
  <MMClips>0</MMClips>
  <ScaleCrop>false</ScaleCrop>
  <HeadingPairs>
    <vt:vector size="4" baseType="variant">
      <vt:variant>
        <vt:lpstr>Thème</vt:lpstr>
      </vt:variant>
      <vt:variant>
        <vt:i4>1</vt:i4>
      </vt:variant>
      <vt:variant>
        <vt:lpstr>Titres des diapositives</vt:lpstr>
      </vt:variant>
      <vt:variant>
        <vt:i4>62</vt:i4>
      </vt:variant>
    </vt:vector>
  </HeadingPairs>
  <TitlesOfParts>
    <vt:vector size="63" baseType="lpstr">
      <vt:lpstr>Galerie</vt:lpstr>
      <vt:lpstr>LeS PROCHAINS DÉFIS DEs COURs MUNICIPALEs</vt:lpstr>
      <vt:lpstr>AVERTISSEMENT !</vt:lpstr>
      <vt:lpstr>Les compétences de la cour municipale</vt:lpstr>
      <vt:lpstr>Statistiques du nombre de dossiers civils entendus à la cour municipale</vt:lpstr>
      <vt:lpstr>droit civil</vt:lpstr>
      <vt:lpstr>Présentation PowerPoint</vt:lpstr>
      <vt:lpstr>Également :</vt:lpstr>
      <vt:lpstr>DROIT CIVIL - RECOUVREMENT DE TAXES</vt:lpstr>
      <vt:lpstr>DROIT CIVIL - Qu’est-ce qu’une taxe ?</vt:lpstr>
      <vt:lpstr>DROIT CIVIL - règlement municipal de taxation</vt:lpstr>
      <vt:lpstr>DROIT CIVIL - Exemples de taxes</vt:lpstr>
      <vt:lpstr>DROIT CIVIL - procédure applicable ?</vt:lpstr>
      <vt:lpstr>DROIT CIVIL - Code de procédure civile</vt:lpstr>
      <vt:lpstr>Droit pénal</vt:lpstr>
      <vt:lpstr>DROIT PÉNAL - JURIDICTIONS</vt:lpstr>
      <vt:lpstr>DROIT PÉNAL - JURIDICTIONS</vt:lpstr>
      <vt:lpstr>DROIT PÉNAL - JURIDICTIONS</vt:lpstr>
      <vt:lpstr>Droit pénal – ordonnance * Centre de l'auto Poulin c. Ville de Farnham, 2021 QCCS 1062 (CanLII), juge Claude Dallaire </vt:lpstr>
      <vt:lpstr>Droit pénal – ordonnance * Centre de l'auto Poulin c. Ville de Farnham, 2021 QCCS 1062 (CanLII), juge Claude Dallaire</vt:lpstr>
      <vt:lpstr>Droit pénal – ordonnance * Ville de Laval c. Giguère, 2021 QCCS 3200 (CanLII), juge Myriam Lachance </vt:lpstr>
      <vt:lpstr>Droit pénal – ordonnance * Ville de Laval c. Giguère, 2021 QCCS 3200 (CanLII), juge Myriam Lachance </vt:lpstr>
      <vt:lpstr>Droit pénal – ordonnance * Ville de Laval c. Giguère, 2021 QCCS 3200 (CanLII), juge Myriam Lachance </vt:lpstr>
      <vt:lpstr>Droit CRIMINEL</vt:lpstr>
      <vt:lpstr>Droit CRIMINEL</vt:lpstr>
      <vt:lpstr>Droit CRIMINEL</vt:lpstr>
      <vt:lpstr>AVANTAGES À EXERCER LES CHAMPS DE COMPÉTENCES DÉVOLUS</vt:lpstr>
      <vt:lpstr>AVANTAGES À EXERCER LES CHAMPS DE COMPÉTENCES DÉVOLUS</vt:lpstr>
      <vt:lpstr>L’avenir</vt:lpstr>
      <vt:lpstr>L’AVENIR des cours municipales</vt:lpstr>
      <vt:lpstr>L’AVENIR des cours municipales</vt:lpstr>
      <vt:lpstr>L’AVENIR des cours municipales</vt:lpstr>
      <vt:lpstr>L’AVENIR des cours municipales</vt:lpstr>
      <vt:lpstr>L’AVENIR des cours municipales</vt:lpstr>
      <vt:lpstr>L’AVENIR des cours municipales</vt:lpstr>
      <vt:lpstr>L’AVENIR des cours municipales</vt:lpstr>
      <vt:lpstr>solutions</vt:lpstr>
      <vt:lpstr>RAYONNEMENT – CHAMPS DE COMPÉTENCES</vt:lpstr>
      <vt:lpstr>RAYONNEMENT – CHAMPS DE COMPÉTENCES</vt:lpstr>
      <vt:lpstr>EFFICIENCE ET OPTIMISATION</vt:lpstr>
      <vt:lpstr>EFFICIENCE ET OPTIMISATION</vt:lpstr>
      <vt:lpstr>EFFICIENCE ET OPTIMISATION</vt:lpstr>
      <vt:lpstr>EFFICIENCE ET OPTIMISATION</vt:lpstr>
      <vt:lpstr>EFFICIENCE ET OPTIMISATION</vt:lpstr>
      <vt:lpstr>EFFICIENCE ET OPTIMISATION</vt:lpstr>
      <vt:lpstr>SOLUTIONS :  EFFICIENCE ET OPTIMISATION</vt:lpstr>
      <vt:lpstr>LA TECHNOLOGIE</vt:lpstr>
      <vt:lpstr>LA TECHNOLOGIE</vt:lpstr>
      <vt:lpstr>LA TECHNOLOGIE</vt:lpstr>
      <vt:lpstr>LA TECHNOLOGIE</vt:lpstr>
      <vt:lpstr>LA TECHNOLOGIE</vt:lpstr>
      <vt:lpstr>LA TECHNOLOGIE</vt:lpstr>
      <vt:lpstr>LA TECHNOLOGIE</vt:lpstr>
      <vt:lpstr>LA TECHNOLOGIE</vt:lpstr>
      <vt:lpstr>LA TECHNOLOGIE</vt:lpstr>
      <vt:lpstr>LA MISSION :  JUSTICE DE PROXIMITÉ</vt:lpstr>
      <vt:lpstr>LA MISSION :  JUSTICE DE PROXIMITÉ</vt:lpstr>
      <vt:lpstr>LA MISSION :  JUSTICE DE PROXIMITÉ</vt:lpstr>
      <vt:lpstr>LA MISSION :  JUSTICE DE PROXIMITÉ</vt:lpstr>
      <vt:lpstr>INDÉPENDANCE JUDICIAIRE</vt:lpstr>
      <vt:lpstr>INDÉPENDANCE JUDICIAIRE</vt:lpstr>
      <vt:lpstr>UNIFORMITÉ</vt:lpstr>
      <vt:lpstr>Période de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Jean-Sébastien Brunet</dc:creator>
  <cp:lastModifiedBy>Jean-Sébastien Brunet</cp:lastModifiedBy>
  <cp:revision>9</cp:revision>
  <dcterms:created xsi:type="dcterms:W3CDTF">2021-05-05T19:11:15Z</dcterms:created>
  <dcterms:modified xsi:type="dcterms:W3CDTF">2022-10-06T03:18:02Z</dcterms:modified>
</cp:coreProperties>
</file>